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75" r:id="rId1"/>
  </p:sldMasterIdLst>
  <p:notesMasterIdLst>
    <p:notesMasterId r:id="rId4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Lst>
  <p:sldSz cx="12192000" cy="6858000"/>
  <p:notesSz cx="6858000" cy="9144000"/>
  <p:embeddedFontLst>
    <p:embeddedFont>
      <p:font typeface="Avenir" panose="02000503020000020003" pitchFamily="2" charset="0"/>
      <p:regular r:id="rId41"/>
      <p:italic r:id="rId42"/>
    </p:embeddedFont>
    <p:embeddedFont>
      <p:font typeface="Calibri" panose="020F0502020204030204" pitchFamily="34" charset="0"/>
      <p:regular r:id="rId43"/>
      <p:bold r:id="rId44"/>
      <p:italic r:id="rId45"/>
      <p:boldItalic r:id="rId46"/>
    </p:embeddedFont>
    <p:embeddedFont>
      <p:font typeface="Source Sans Pro" panose="020B0503030403020204" pitchFamily="34" charset="0"/>
      <p:regular r:id="rId47"/>
      <p:bold r:id="rId48"/>
      <p:italic r:id="rId49"/>
      <p:boldItalic r:id="rId5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674"/>
  </p:normalViewPr>
  <p:slideViewPr>
    <p:cSldViewPr snapToGrid="0" snapToObjects="1">
      <p:cViewPr varScale="1">
        <p:scale>
          <a:sx n="124" d="100"/>
          <a:sy n="124" d="100"/>
        </p:scale>
        <p:origin x="640"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2.fntdata"/><Relationship Id="rId47" Type="http://schemas.openxmlformats.org/officeDocument/2006/relationships/font" Target="fonts/font7.fntdata"/><Relationship Id="rId50" Type="http://schemas.openxmlformats.org/officeDocument/2006/relationships/font" Target="fonts/font10.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font" Target="fonts/font5.fntdata"/><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4.fntdata"/><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3.fntdata"/><Relationship Id="rId48" Type="http://schemas.openxmlformats.org/officeDocument/2006/relationships/font" Target="fonts/font8.fntdata"/><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6.fntdata"/><Relationship Id="rId20" Type="http://schemas.openxmlformats.org/officeDocument/2006/relationships/slide" Target="slides/slide19.xml"/><Relationship Id="rId41" Type="http://schemas.openxmlformats.org/officeDocument/2006/relationships/font" Target="fonts/font1.fntdata"/><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8" name="Google Shape;208;p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g46f9bf535b_0_1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Overview of the training process. Take the labels and the features, train an algorithm to classify those labels as accurately as possible. Model tuning is all encompassing whether it’s hyperparameters or feature engineering, etc.</a:t>
            </a:r>
            <a:endParaRPr/>
          </a:p>
        </p:txBody>
      </p:sp>
      <p:sp>
        <p:nvSpPr>
          <p:cNvPr id="302" name="Google Shape;302;g46f9bf535b_0_18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46f9bf535b_0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Once our algorithm is tuned, we can deploy it and have it predict new data that comes in</a:t>
            </a:r>
            <a:endParaRPr/>
          </a:p>
        </p:txBody>
      </p:sp>
      <p:sp>
        <p:nvSpPr>
          <p:cNvPr id="315" name="Google Shape;315;g46f9bf535b_0_20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46f9bf535b_0_2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0" name="Google Shape;330;g46f9bf535b_0_21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46f9bf535b_0_23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 name="Google Shape;336;g46f9bf535b_0_2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46f9bf535b_0_36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 name="Google Shape;392;g46f9bf535b_0_3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46f9bf535b_0_29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46f9bf535b_0_2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0"/>
        <p:cNvGrpSpPr/>
        <p:nvPr/>
      </p:nvGrpSpPr>
      <p:grpSpPr>
        <a:xfrm>
          <a:off x="0" y="0"/>
          <a:ext cx="0" cy="0"/>
          <a:chOff x="0" y="0"/>
          <a:chExt cx="0" cy="0"/>
        </a:xfrm>
      </p:grpSpPr>
      <p:sp>
        <p:nvSpPr>
          <p:cNvPr id="571" name="Google Shape;571;g46f9bf535b_0_56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2" name="Google Shape;572;g46f9bf535b_0_5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Depending on the algorithm we chose, there can be different outcomes for this new observation. Ultimately, we want a model that can make an accurate prediction for this observation based on what we have seen before.</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5"/>
        <p:cNvGrpSpPr/>
        <p:nvPr/>
      </p:nvGrpSpPr>
      <p:grpSpPr>
        <a:xfrm>
          <a:off x="0" y="0"/>
          <a:ext cx="0" cy="0"/>
          <a:chOff x="0" y="0"/>
          <a:chExt cx="0" cy="0"/>
        </a:xfrm>
      </p:grpSpPr>
      <p:sp>
        <p:nvSpPr>
          <p:cNvPr id="686" name="Google Shape;686;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87" name="Google Shape;687;p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0"/>
        <p:cNvGrpSpPr/>
        <p:nvPr/>
      </p:nvGrpSpPr>
      <p:grpSpPr>
        <a:xfrm>
          <a:off x="0" y="0"/>
          <a:ext cx="0" cy="0"/>
          <a:chOff x="0" y="0"/>
          <a:chExt cx="0" cy="0"/>
        </a:xfrm>
      </p:grpSpPr>
      <p:sp>
        <p:nvSpPr>
          <p:cNvPr id="691" name="Google Shape;691;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I like to use this quote to give a motivation for KNN. It’s simply, who you “hang out with” in feature space should say a lot about who you are.</a:t>
            </a:r>
            <a:endParaRPr/>
          </a:p>
        </p:txBody>
      </p:sp>
      <p:sp>
        <p:nvSpPr>
          <p:cNvPr id="692" name="Google Shape;692;p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6"/>
        <p:cNvGrpSpPr/>
        <p:nvPr/>
      </p:nvGrpSpPr>
      <p:grpSpPr>
        <a:xfrm>
          <a:off x="0" y="0"/>
          <a:ext cx="0" cy="0"/>
          <a:chOff x="0" y="0"/>
          <a:chExt cx="0" cy="0"/>
        </a:xfrm>
      </p:grpSpPr>
      <p:sp>
        <p:nvSpPr>
          <p:cNvPr id="697" name="Google Shape;697;g47feafe6ba_0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98" name="Google Shape;698;g47feafe6ba_0_11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46f9bf535b_0_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Potential opportunity to ask students what their thoughts are.</a:t>
            </a:r>
            <a:endParaRPr/>
          </a:p>
        </p:txBody>
      </p:sp>
      <p:sp>
        <p:nvSpPr>
          <p:cNvPr id="213" name="Google Shape;213;g46f9bf535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3"/>
        <p:cNvGrpSpPr/>
        <p:nvPr/>
      </p:nvGrpSpPr>
      <p:grpSpPr>
        <a:xfrm>
          <a:off x="0" y="0"/>
          <a:ext cx="0" cy="0"/>
          <a:chOff x="0" y="0"/>
          <a:chExt cx="0" cy="0"/>
        </a:xfrm>
      </p:grpSpPr>
      <p:sp>
        <p:nvSpPr>
          <p:cNvPr id="704" name="Google Shape;704;g47feafe6ba_0_12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5" name="Google Shape;705;g47feafe6ba_0_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7"/>
        <p:cNvGrpSpPr/>
        <p:nvPr/>
      </p:nvGrpSpPr>
      <p:grpSpPr>
        <a:xfrm>
          <a:off x="0" y="0"/>
          <a:ext cx="0" cy="0"/>
          <a:chOff x="0" y="0"/>
          <a:chExt cx="0" cy="0"/>
        </a:xfrm>
      </p:grpSpPr>
      <p:sp>
        <p:nvSpPr>
          <p:cNvPr id="818" name="Google Shape;818;g47feafe6ba_0_24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9" name="Google Shape;819;g47feafe6ba_0_2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4"/>
        <p:cNvGrpSpPr/>
        <p:nvPr/>
      </p:nvGrpSpPr>
      <p:grpSpPr>
        <a:xfrm>
          <a:off x="0" y="0"/>
          <a:ext cx="0" cy="0"/>
          <a:chOff x="0" y="0"/>
          <a:chExt cx="0" cy="0"/>
        </a:xfrm>
      </p:grpSpPr>
      <p:sp>
        <p:nvSpPr>
          <p:cNvPr id="935" name="Google Shape;935;g47feafe6ba_0_36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6" name="Google Shape;936;g47feafe6ba_0_3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By default, tie goes to the closest point</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1"/>
        <p:cNvGrpSpPr/>
        <p:nvPr/>
      </p:nvGrpSpPr>
      <p:grpSpPr>
        <a:xfrm>
          <a:off x="0" y="0"/>
          <a:ext cx="0" cy="0"/>
          <a:chOff x="0" y="0"/>
          <a:chExt cx="0" cy="0"/>
        </a:xfrm>
      </p:grpSpPr>
      <p:sp>
        <p:nvSpPr>
          <p:cNvPr id="1052" name="Google Shape;1052;g47feafe6ba_0_47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3" name="Google Shape;1053;g47feafe6ba_0_4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8"/>
        <p:cNvGrpSpPr/>
        <p:nvPr/>
      </p:nvGrpSpPr>
      <p:grpSpPr>
        <a:xfrm>
          <a:off x="0" y="0"/>
          <a:ext cx="0" cy="0"/>
          <a:chOff x="0" y="0"/>
          <a:chExt cx="0" cy="0"/>
        </a:xfrm>
      </p:grpSpPr>
      <p:sp>
        <p:nvSpPr>
          <p:cNvPr id="1169" name="Google Shape;1169;g47feafe6ba_0_59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0" name="Google Shape;1170;g47feafe6ba_0_5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5"/>
        <p:cNvGrpSpPr/>
        <p:nvPr/>
      </p:nvGrpSpPr>
      <p:grpSpPr>
        <a:xfrm>
          <a:off x="0" y="0"/>
          <a:ext cx="0" cy="0"/>
          <a:chOff x="0" y="0"/>
          <a:chExt cx="0" cy="0"/>
        </a:xfrm>
      </p:grpSpPr>
      <p:sp>
        <p:nvSpPr>
          <p:cNvPr id="1286" name="Google Shape;1286;g47feafe6ba_0_70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7" name="Google Shape;1287;g47feafe6ba_0_7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By default, tie goes to the closest point</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2"/>
        <p:cNvGrpSpPr/>
        <p:nvPr/>
      </p:nvGrpSpPr>
      <p:grpSpPr>
        <a:xfrm>
          <a:off x="0" y="0"/>
          <a:ext cx="0" cy="0"/>
          <a:chOff x="0" y="0"/>
          <a:chExt cx="0" cy="0"/>
        </a:xfrm>
      </p:grpSpPr>
      <p:sp>
        <p:nvSpPr>
          <p:cNvPr id="1403" name="Google Shape;1403;g47feafe6ba_0_82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4" name="Google Shape;1404;g47feafe6ba_0_8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By default, tie goes to the closest point</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9"/>
        <p:cNvGrpSpPr/>
        <p:nvPr/>
      </p:nvGrpSpPr>
      <p:grpSpPr>
        <a:xfrm>
          <a:off x="0" y="0"/>
          <a:ext cx="0" cy="0"/>
          <a:chOff x="0" y="0"/>
          <a:chExt cx="0" cy="0"/>
        </a:xfrm>
      </p:grpSpPr>
      <p:sp>
        <p:nvSpPr>
          <p:cNvPr id="1520" name="Google Shape;1520;g47feafe6ba_0_94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1" name="Google Shape;1521;g47feafe6ba_0_9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4"/>
        <p:cNvGrpSpPr/>
        <p:nvPr/>
      </p:nvGrpSpPr>
      <p:grpSpPr>
        <a:xfrm>
          <a:off x="0" y="0"/>
          <a:ext cx="0" cy="0"/>
          <a:chOff x="0" y="0"/>
          <a:chExt cx="0" cy="0"/>
        </a:xfrm>
      </p:grpSpPr>
      <p:sp>
        <p:nvSpPr>
          <p:cNvPr id="1525" name="Google Shape;1525;g47feafe6ba_0_153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6" name="Google Shape;1526;g47feafe6ba_0_15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0"/>
        <p:cNvGrpSpPr/>
        <p:nvPr/>
      </p:nvGrpSpPr>
      <p:grpSpPr>
        <a:xfrm>
          <a:off x="0" y="0"/>
          <a:ext cx="0" cy="0"/>
          <a:chOff x="0" y="0"/>
          <a:chExt cx="0" cy="0"/>
        </a:xfrm>
      </p:grpSpPr>
      <p:sp>
        <p:nvSpPr>
          <p:cNvPr id="1531" name="Google Shape;1531;g47feafe6ba_0_94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2" name="Google Shape;1532;g47feafe6ba_0_9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solidFill>
                  <a:schemeClr val="dk1"/>
                </a:solidFill>
              </a:rPr>
              <a:t>The higher the K the smoother the decision boundary will be. Conversely, the smaller the K the more jagged it will be.</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8" name="Google Shape;21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6"/>
        <p:cNvGrpSpPr/>
        <p:nvPr/>
      </p:nvGrpSpPr>
      <p:grpSpPr>
        <a:xfrm>
          <a:off x="0" y="0"/>
          <a:ext cx="0" cy="0"/>
          <a:chOff x="0" y="0"/>
          <a:chExt cx="0" cy="0"/>
        </a:xfrm>
      </p:grpSpPr>
      <p:sp>
        <p:nvSpPr>
          <p:cNvPr id="1647" name="Google Shape;1647;g47feafe6ba_0_106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8" name="Google Shape;1648;g47feafe6ba_0_10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a:solidFill>
                  <a:schemeClr val="dk1"/>
                </a:solidFill>
              </a:rPr>
              <a:t>The higher the K the smoother the decision boundary will be. Conversely, the smaller the K the more jagged it will be.</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0"/>
        <p:cNvGrpSpPr/>
        <p:nvPr/>
      </p:nvGrpSpPr>
      <p:grpSpPr>
        <a:xfrm>
          <a:off x="0" y="0"/>
          <a:ext cx="0" cy="0"/>
          <a:chOff x="0" y="0"/>
          <a:chExt cx="0" cy="0"/>
        </a:xfrm>
      </p:grpSpPr>
      <p:sp>
        <p:nvSpPr>
          <p:cNvPr id="1761" name="Google Shape;1761;g47feafe6ba_0_128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2" name="Google Shape;1762;g47feafe6ba_0_12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3"/>
        <p:cNvGrpSpPr/>
        <p:nvPr/>
      </p:nvGrpSpPr>
      <p:grpSpPr>
        <a:xfrm>
          <a:off x="0" y="0"/>
          <a:ext cx="0" cy="0"/>
          <a:chOff x="0" y="0"/>
          <a:chExt cx="0" cy="0"/>
        </a:xfrm>
      </p:grpSpPr>
      <p:sp>
        <p:nvSpPr>
          <p:cNvPr id="1874" name="Google Shape;1874;g47feafe6ba_0_141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5" name="Google Shape;1875;g47feafe6ba_0_14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solidFill>
                  <a:schemeClr val="dk1"/>
                </a:solidFill>
              </a:rPr>
              <a:t>The higher the K the smoother the decision boundary will be. Conversely, the smaller the K the more jagged it will be.</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6"/>
        <p:cNvGrpSpPr/>
        <p:nvPr/>
      </p:nvGrpSpPr>
      <p:grpSpPr>
        <a:xfrm>
          <a:off x="0" y="0"/>
          <a:ext cx="0" cy="0"/>
          <a:chOff x="0" y="0"/>
          <a:chExt cx="0" cy="0"/>
        </a:xfrm>
      </p:grpSpPr>
      <p:sp>
        <p:nvSpPr>
          <p:cNvPr id="1997" name="Google Shape;1997;g47feafe6ba_0_140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8" name="Google Shape;1998;g47feafe6ba_0_14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a:solidFill>
                  <a:schemeClr val="dk1"/>
                </a:solidFill>
              </a:rPr>
              <a:t>The higher the K the smoother the decision boundary will be. Conversely, the smaller the K the more jagged it will be.</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2"/>
        <p:cNvGrpSpPr/>
        <p:nvPr/>
      </p:nvGrpSpPr>
      <p:grpSpPr>
        <a:xfrm>
          <a:off x="0" y="0"/>
          <a:ext cx="0" cy="0"/>
          <a:chOff x="0" y="0"/>
          <a:chExt cx="0" cy="0"/>
        </a:xfrm>
      </p:grpSpPr>
      <p:sp>
        <p:nvSpPr>
          <p:cNvPr id="2003" name="Google Shape;2003;g47feafe6ba_0_154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4" name="Google Shape;2004;g47feafe6ba_0_15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KNN uses (by default) Euclidean distance. This means that if the scales between features are on different orders of magnitude (or in different units), one feature will dominate the classifier.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7"/>
        <p:cNvGrpSpPr/>
        <p:nvPr/>
      </p:nvGrpSpPr>
      <p:grpSpPr>
        <a:xfrm>
          <a:off x="0" y="0"/>
          <a:ext cx="0" cy="0"/>
          <a:chOff x="0" y="0"/>
          <a:chExt cx="0" cy="0"/>
        </a:xfrm>
      </p:grpSpPr>
      <p:sp>
        <p:nvSpPr>
          <p:cNvPr id="2068" name="Google Shape;2068;g47feafe6ba_0_160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9" name="Google Shape;2069;g47feafe6ba_0_16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KNN uses (by default) Euclidean distance. This means that if the scales between features are on different orders of magnitude (or in different units), one feature will dominate the classifier.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9"/>
        <p:cNvGrpSpPr/>
        <p:nvPr/>
      </p:nvGrpSpPr>
      <p:grpSpPr>
        <a:xfrm>
          <a:off x="0" y="0"/>
          <a:ext cx="0" cy="0"/>
          <a:chOff x="0" y="0"/>
          <a:chExt cx="0" cy="0"/>
        </a:xfrm>
      </p:grpSpPr>
      <p:sp>
        <p:nvSpPr>
          <p:cNvPr id="2130" name="Google Shape;2130;g47feafe6ba_0_173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1" name="Google Shape;2131;g47feafe6ba_0_17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KNN uses (by default) Euclidean distance. This means that if the scales between features are on different orders of magnitude (or in different units), one feature will dominate the classifier.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3"/>
        <p:cNvGrpSpPr/>
        <p:nvPr/>
      </p:nvGrpSpPr>
      <p:grpSpPr>
        <a:xfrm>
          <a:off x="0" y="0"/>
          <a:ext cx="0" cy="0"/>
          <a:chOff x="0" y="0"/>
          <a:chExt cx="0" cy="0"/>
        </a:xfrm>
      </p:grpSpPr>
      <p:sp>
        <p:nvSpPr>
          <p:cNvPr id="2194" name="Google Shape;2194;g47feafe6ba_0_17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5" name="Google Shape;2195;g47feafe6ba_0_17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9"/>
        <p:cNvGrpSpPr/>
        <p:nvPr/>
      </p:nvGrpSpPr>
      <p:grpSpPr>
        <a:xfrm>
          <a:off x="0" y="0"/>
          <a:ext cx="0" cy="0"/>
          <a:chOff x="0" y="0"/>
          <a:chExt cx="0" cy="0"/>
        </a:xfrm>
      </p:grpSpPr>
      <p:sp>
        <p:nvSpPr>
          <p:cNvPr id="2200" name="Google Shape;2200;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01" name="Google Shape;2201;p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46f9bf535b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The purpose of supervised learning is to build a model that will predict the labels in our data by learning from the labeled data we train on.</a:t>
            </a:r>
            <a:endParaRPr/>
          </a:p>
        </p:txBody>
      </p:sp>
      <p:sp>
        <p:nvSpPr>
          <p:cNvPr id="224" name="Google Shape;224;g46f9bf535b_0_10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46f9bf535b_0_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Once we have built a model, we can use it on unlabeled data to make new predictions.</a:t>
            </a:r>
            <a:endParaRPr/>
          </a:p>
        </p:txBody>
      </p:sp>
      <p:sp>
        <p:nvSpPr>
          <p:cNvPr id="237" name="Google Shape;237;g46f9bf535b_0_13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46f9bf535b_0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In regression models, our answers are numeric</a:t>
            </a:r>
            <a:endParaRPr/>
          </a:p>
        </p:txBody>
      </p:sp>
      <p:sp>
        <p:nvSpPr>
          <p:cNvPr id="250" name="Google Shape;250;g46f9bf535b_0_12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46f9bf535b_0_1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In classification models, our answers are the category labels themselves.</a:t>
            </a:r>
            <a:endParaRPr/>
          </a:p>
        </p:txBody>
      </p:sp>
      <p:sp>
        <p:nvSpPr>
          <p:cNvPr id="263" name="Google Shape;263;g46f9bf535b_0_14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46f9bf535b_0_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More examples</a:t>
            </a:r>
            <a:endParaRPr/>
          </a:p>
        </p:txBody>
      </p:sp>
      <p:sp>
        <p:nvSpPr>
          <p:cNvPr id="276" name="Google Shape;276;g46f9bf535b_0_15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g46f9bf535b_0_1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More examples</a:t>
            </a:r>
            <a:endParaRPr/>
          </a:p>
        </p:txBody>
      </p:sp>
      <p:sp>
        <p:nvSpPr>
          <p:cNvPr id="289" name="Google Shape;289;g46f9bf535b_0_16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p:cSld name="Title Slide">
    <p:bg>
      <p:bgPr>
        <a:blipFill>
          <a:blip r:embed="rId2">
            <a:alphaModFix/>
          </a:blip>
          <a:stretch>
            <a:fillRect/>
          </a:stretch>
        </a:blipFill>
        <a:effectLst/>
      </p:bgPr>
    </p:bg>
    <p:spTree>
      <p:nvGrpSpPr>
        <p:cNvPr id="1" name="Shape 13"/>
        <p:cNvGrpSpPr/>
        <p:nvPr/>
      </p:nvGrpSpPr>
      <p:grpSpPr>
        <a:xfrm>
          <a:off x="0" y="0"/>
          <a:ext cx="0" cy="0"/>
          <a:chOff x="0" y="0"/>
          <a:chExt cx="0" cy="0"/>
        </a:xfrm>
      </p:grpSpPr>
      <p:sp>
        <p:nvSpPr>
          <p:cNvPr id="14" name="Google Shape;14;p2"/>
          <p:cNvSpPr txBox="1">
            <a:spLocks noGrp="1"/>
          </p:cNvSpPr>
          <p:nvPr>
            <p:ph type="ctrTitle"/>
          </p:nvPr>
        </p:nvSpPr>
        <p:spPr>
          <a:xfrm>
            <a:off x="1154955" y="987948"/>
            <a:ext cx="8825658" cy="3329581"/>
          </a:xfrm>
          <a:prstGeom prst="rect">
            <a:avLst/>
          </a:prstGeom>
          <a:noFill/>
          <a:ln>
            <a:noFill/>
          </a:ln>
        </p:spPr>
        <p:txBody>
          <a:bodyPr spcFirstLastPara="1" wrap="square" lIns="91425" tIns="45700" rIns="91425" bIns="45700" anchor="b" anchorCtr="0"/>
          <a:lstStyle>
            <a:lvl1pPr lvl="0" algn="l">
              <a:spcBef>
                <a:spcPts val="0"/>
              </a:spcBef>
              <a:spcAft>
                <a:spcPts val="0"/>
              </a:spcAft>
              <a:buClr>
                <a:schemeClr val="lt2"/>
              </a:buClr>
              <a:buSzPts val="7200"/>
              <a:buFont typeface="Source Sans Pro"/>
              <a:buNone/>
              <a:defRPr sz="7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 name="Google Shape;15;p2"/>
          <p:cNvSpPr txBox="1">
            <a:spLocks noGrp="1"/>
          </p:cNvSpPr>
          <p:nvPr>
            <p:ph type="subTitle" idx="1"/>
          </p:nvPr>
        </p:nvSpPr>
        <p:spPr>
          <a:xfrm>
            <a:off x="1154955" y="4777380"/>
            <a:ext cx="8825658" cy="861420"/>
          </a:xfrm>
          <a:prstGeom prst="rect">
            <a:avLst/>
          </a:prstGeom>
          <a:noFill/>
          <a:ln>
            <a:noFill/>
          </a:ln>
        </p:spPr>
        <p:txBody>
          <a:bodyPr spcFirstLastPara="1" wrap="square" lIns="91425" tIns="45700" rIns="91425" bIns="45700" anchor="t" anchorCtr="0"/>
          <a:lstStyle>
            <a:lvl1pPr lvl="0" algn="l">
              <a:spcBef>
                <a:spcPts val="1000"/>
              </a:spcBef>
              <a:spcAft>
                <a:spcPts val="0"/>
              </a:spcAft>
              <a:buSzPts val="1600"/>
              <a:buNone/>
              <a:defRPr cap="none">
                <a:solidFill>
                  <a:srgbClr val="B0B0BC"/>
                </a:solidFill>
              </a:defRPr>
            </a:lvl1pPr>
            <a:lvl2pPr lvl="1" algn="ctr">
              <a:spcBef>
                <a:spcPts val="1000"/>
              </a:spcBef>
              <a:spcAft>
                <a:spcPts val="0"/>
              </a:spcAft>
              <a:buSzPts val="1440"/>
              <a:buNone/>
              <a:defRPr>
                <a:solidFill>
                  <a:schemeClr val="lt1"/>
                </a:solidFill>
              </a:defRPr>
            </a:lvl2pPr>
            <a:lvl3pPr lvl="2" algn="ctr">
              <a:spcBef>
                <a:spcPts val="1000"/>
              </a:spcBef>
              <a:spcAft>
                <a:spcPts val="0"/>
              </a:spcAft>
              <a:buSzPts val="1280"/>
              <a:buNone/>
              <a:defRPr>
                <a:solidFill>
                  <a:schemeClr val="lt1"/>
                </a:solidFill>
              </a:defRPr>
            </a:lvl3pPr>
            <a:lvl4pPr lvl="3" algn="ctr">
              <a:spcBef>
                <a:spcPts val="1000"/>
              </a:spcBef>
              <a:spcAft>
                <a:spcPts val="0"/>
              </a:spcAft>
              <a:buSzPts val="1120"/>
              <a:buNone/>
              <a:defRPr>
                <a:solidFill>
                  <a:schemeClr val="lt1"/>
                </a:solidFill>
              </a:defRPr>
            </a:lvl4pPr>
            <a:lvl5pPr lvl="4" algn="ctr">
              <a:spcBef>
                <a:spcPts val="1000"/>
              </a:spcBef>
              <a:spcAft>
                <a:spcPts val="0"/>
              </a:spcAft>
              <a:buSzPts val="1120"/>
              <a:buNone/>
              <a:defRPr>
                <a:solidFill>
                  <a:schemeClr val="lt1"/>
                </a:solidFill>
              </a:defRPr>
            </a:lvl5pPr>
            <a:lvl6pPr lvl="5" algn="ctr">
              <a:spcBef>
                <a:spcPts val="1000"/>
              </a:spcBef>
              <a:spcAft>
                <a:spcPts val="0"/>
              </a:spcAft>
              <a:buSzPts val="1120"/>
              <a:buNone/>
              <a:defRPr>
                <a:solidFill>
                  <a:schemeClr val="lt1"/>
                </a:solidFill>
              </a:defRPr>
            </a:lvl6pPr>
            <a:lvl7pPr lvl="6" algn="ctr">
              <a:spcBef>
                <a:spcPts val="1000"/>
              </a:spcBef>
              <a:spcAft>
                <a:spcPts val="0"/>
              </a:spcAft>
              <a:buSzPts val="1120"/>
              <a:buNone/>
              <a:defRPr>
                <a:solidFill>
                  <a:schemeClr val="lt1"/>
                </a:solidFill>
              </a:defRPr>
            </a:lvl7pPr>
            <a:lvl8pPr lvl="7" algn="ctr">
              <a:spcBef>
                <a:spcPts val="1000"/>
              </a:spcBef>
              <a:spcAft>
                <a:spcPts val="0"/>
              </a:spcAft>
              <a:buSzPts val="1120"/>
              <a:buNone/>
              <a:defRPr>
                <a:solidFill>
                  <a:schemeClr val="lt1"/>
                </a:solidFill>
              </a:defRPr>
            </a:lvl8pPr>
            <a:lvl9pPr lvl="8" algn="ctr">
              <a:spcBef>
                <a:spcPts val="1000"/>
              </a:spcBef>
              <a:spcAft>
                <a:spcPts val="0"/>
              </a:spcAft>
              <a:buSzPts val="1120"/>
              <a:buNone/>
              <a:defRPr>
                <a:solidFill>
                  <a:schemeClr val="lt1"/>
                </a:solidFill>
              </a:defRPr>
            </a:lvl9pPr>
          </a:lstStyle>
          <a:p>
            <a:endParaRPr/>
          </a:p>
        </p:txBody>
      </p:sp>
      <p:cxnSp>
        <p:nvCxnSpPr>
          <p:cNvPr id="16" name="Google Shape;16;p2"/>
          <p:cNvCxnSpPr/>
          <p:nvPr/>
        </p:nvCxnSpPr>
        <p:spPr>
          <a:xfrm>
            <a:off x="1273827" y="4562856"/>
            <a:ext cx="1249917" cy="0"/>
          </a:xfrm>
          <a:prstGeom prst="straightConnector1">
            <a:avLst/>
          </a:prstGeom>
          <a:noFill/>
          <a:ln w="50800" cap="sq" cmpd="sng">
            <a:solidFill>
              <a:srgbClr val="B0B0BC"/>
            </a:solidFill>
            <a:prstDash val="solid"/>
            <a:round/>
            <a:headEnd type="none" w="sm" len="sm"/>
            <a:tailEnd type="none" w="sm" len="sm"/>
          </a:ln>
        </p:spPr>
      </p:cxnSp>
      <p:pic>
        <p:nvPicPr>
          <p:cNvPr id="17" name="Google Shape;17;p2"/>
          <p:cNvPicPr preferRelativeResize="0"/>
          <p:nvPr/>
        </p:nvPicPr>
        <p:blipFill rotWithShape="1">
          <a:blip r:embed="rId3">
            <a:alphaModFix/>
          </a:blip>
          <a:srcRect/>
          <a:stretch/>
        </p:blipFill>
        <p:spPr>
          <a:xfrm>
            <a:off x="10994627" y="5166991"/>
            <a:ext cx="758395" cy="1206538"/>
          </a:xfrm>
          <a:prstGeom prst="rect">
            <a:avLst/>
          </a:prstGeom>
          <a:noFill/>
          <a:ln>
            <a:noFill/>
          </a:ln>
        </p:spPr>
      </p:pic>
      <p:sp>
        <p:nvSpPr>
          <p:cNvPr id="18" name="Google Shape;18;p2"/>
          <p:cNvSpPr/>
          <p:nvPr/>
        </p:nvSpPr>
        <p:spPr>
          <a:xfrm>
            <a:off x="1154954" y="0"/>
            <a:ext cx="9839673" cy="137160"/>
          </a:xfrm>
          <a:prstGeom prst="rect">
            <a:avLst/>
          </a:prstGeom>
          <a:solidFill>
            <a:schemeClr val="accent1"/>
          </a:solidFill>
          <a:ln>
            <a:noFill/>
          </a:ln>
          <a:effectLst>
            <a:outerShdw blurRad="38100" dist="25400" dir="5400000" rotWithShape="0">
              <a:srgbClr val="000000">
                <a:alpha val="44705"/>
              </a:srgbClr>
            </a:outerShdw>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Source Sans Pro"/>
              <a:ea typeface="Source Sans Pro"/>
              <a:cs typeface="Source Sans Pro"/>
              <a:sym typeface="Source Sans Pro"/>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72"/>
        <p:cNvGrpSpPr/>
        <p:nvPr/>
      </p:nvGrpSpPr>
      <p:grpSpPr>
        <a:xfrm>
          <a:off x="0" y="0"/>
          <a:ext cx="0" cy="0"/>
          <a:chOff x="0" y="0"/>
          <a:chExt cx="0" cy="0"/>
        </a:xfrm>
      </p:grpSpPr>
      <p:sp>
        <p:nvSpPr>
          <p:cNvPr id="73" name="Google Shape;73;p11"/>
          <p:cNvSpPr txBox="1">
            <a:spLocks noGrp="1"/>
          </p:cNvSpPr>
          <p:nvPr>
            <p:ph type="body" idx="1"/>
          </p:nvPr>
        </p:nvSpPr>
        <p:spPr>
          <a:xfrm>
            <a:off x="388936" y="1603375"/>
            <a:ext cx="4396339" cy="4195763"/>
          </a:xfrm>
          <a:prstGeom prst="rect">
            <a:avLst/>
          </a:prstGeom>
          <a:noFill/>
          <a:ln>
            <a:noFill/>
          </a:ln>
        </p:spPr>
        <p:txBody>
          <a:bodyPr spcFirstLastPara="1" wrap="square" lIns="91425" tIns="45700" rIns="91425" bIns="45700" anchor="t" anchorCtr="0"/>
          <a:lstStyle>
            <a:lvl1pPr marL="457200" lvl="0" indent="-320040" algn="l">
              <a:spcBef>
                <a:spcPts val="1000"/>
              </a:spcBef>
              <a:spcAft>
                <a:spcPts val="0"/>
              </a:spcAft>
              <a:buSzPts val="1440"/>
              <a:buChar char="▶"/>
              <a:defRPr sz="1800"/>
            </a:lvl1pPr>
            <a:lvl2pPr marL="914400" lvl="1" indent="-309880" algn="l">
              <a:spcBef>
                <a:spcPts val="1000"/>
              </a:spcBef>
              <a:spcAft>
                <a:spcPts val="0"/>
              </a:spcAft>
              <a:buSzPts val="1280"/>
              <a:buChar char="▶"/>
              <a:defRPr sz="1600"/>
            </a:lvl2pPr>
            <a:lvl3pPr marL="1371600" lvl="2" indent="-299719" algn="l">
              <a:spcBef>
                <a:spcPts val="1000"/>
              </a:spcBef>
              <a:spcAft>
                <a:spcPts val="0"/>
              </a:spcAft>
              <a:buSzPts val="1120"/>
              <a:buChar char="▶"/>
              <a:defRPr sz="1400"/>
            </a:lvl3pPr>
            <a:lvl4pPr marL="1828800" lvl="3" indent="-289560" algn="l">
              <a:spcBef>
                <a:spcPts val="1000"/>
              </a:spcBef>
              <a:spcAft>
                <a:spcPts val="0"/>
              </a:spcAft>
              <a:buSzPts val="960"/>
              <a:buChar char="▶"/>
              <a:defRPr sz="1200"/>
            </a:lvl4pPr>
            <a:lvl5pPr marL="2286000" lvl="4" indent="-289560" algn="l">
              <a:spcBef>
                <a:spcPts val="1000"/>
              </a:spcBef>
              <a:spcAft>
                <a:spcPts val="0"/>
              </a:spcAft>
              <a:buSzPts val="960"/>
              <a:buChar char="▶"/>
              <a:defRPr sz="1200"/>
            </a:lvl5pPr>
            <a:lvl6pPr marL="2743200" lvl="5" indent="-289560" algn="l">
              <a:spcBef>
                <a:spcPts val="1000"/>
              </a:spcBef>
              <a:spcAft>
                <a:spcPts val="0"/>
              </a:spcAft>
              <a:buSzPts val="960"/>
              <a:buChar char="▶"/>
              <a:defRPr sz="1200"/>
            </a:lvl6pPr>
            <a:lvl7pPr marL="3200400" lvl="6" indent="-289560" algn="l">
              <a:spcBef>
                <a:spcPts val="1000"/>
              </a:spcBef>
              <a:spcAft>
                <a:spcPts val="0"/>
              </a:spcAft>
              <a:buSzPts val="960"/>
              <a:buChar char="▶"/>
              <a:defRPr sz="1200"/>
            </a:lvl7pPr>
            <a:lvl8pPr marL="3657600" lvl="7" indent="-289559" algn="l">
              <a:spcBef>
                <a:spcPts val="1000"/>
              </a:spcBef>
              <a:spcAft>
                <a:spcPts val="0"/>
              </a:spcAft>
              <a:buSzPts val="960"/>
              <a:buChar char="▶"/>
              <a:defRPr sz="1200"/>
            </a:lvl8pPr>
            <a:lvl9pPr marL="4114800" lvl="8" indent="-289559" algn="l">
              <a:spcBef>
                <a:spcPts val="1000"/>
              </a:spcBef>
              <a:spcAft>
                <a:spcPts val="0"/>
              </a:spcAft>
              <a:buSzPts val="960"/>
              <a:buChar char="▶"/>
              <a:defRPr sz="1200"/>
            </a:lvl9pPr>
          </a:lstStyle>
          <a:p>
            <a:endParaRPr/>
          </a:p>
        </p:txBody>
      </p:sp>
      <p:sp>
        <p:nvSpPr>
          <p:cNvPr id="74" name="Google Shape;74;p11"/>
          <p:cNvSpPr txBox="1">
            <a:spLocks noGrp="1"/>
          </p:cNvSpPr>
          <p:nvPr>
            <p:ph type="body" idx="2"/>
          </p:nvPr>
        </p:nvSpPr>
        <p:spPr>
          <a:xfrm>
            <a:off x="4940117" y="1598892"/>
            <a:ext cx="4396341" cy="4200245"/>
          </a:xfrm>
          <a:prstGeom prst="rect">
            <a:avLst/>
          </a:prstGeom>
          <a:noFill/>
          <a:ln>
            <a:noFill/>
          </a:ln>
        </p:spPr>
        <p:txBody>
          <a:bodyPr spcFirstLastPara="1" wrap="square" lIns="91425" tIns="45700" rIns="91425" bIns="45700" anchor="t" anchorCtr="0"/>
          <a:lstStyle>
            <a:lvl1pPr marL="457200" lvl="0" indent="-320040" algn="l">
              <a:spcBef>
                <a:spcPts val="1000"/>
              </a:spcBef>
              <a:spcAft>
                <a:spcPts val="0"/>
              </a:spcAft>
              <a:buSzPts val="1440"/>
              <a:buChar char="▶"/>
              <a:defRPr sz="1800"/>
            </a:lvl1pPr>
            <a:lvl2pPr marL="914400" lvl="1" indent="-309880" algn="l">
              <a:spcBef>
                <a:spcPts val="1000"/>
              </a:spcBef>
              <a:spcAft>
                <a:spcPts val="0"/>
              </a:spcAft>
              <a:buSzPts val="1280"/>
              <a:buChar char="▶"/>
              <a:defRPr sz="1600"/>
            </a:lvl2pPr>
            <a:lvl3pPr marL="1371600" lvl="2" indent="-299719" algn="l">
              <a:spcBef>
                <a:spcPts val="1000"/>
              </a:spcBef>
              <a:spcAft>
                <a:spcPts val="0"/>
              </a:spcAft>
              <a:buSzPts val="1120"/>
              <a:buChar char="▶"/>
              <a:defRPr sz="1400"/>
            </a:lvl3pPr>
            <a:lvl4pPr marL="1828800" lvl="3" indent="-289560" algn="l">
              <a:spcBef>
                <a:spcPts val="1000"/>
              </a:spcBef>
              <a:spcAft>
                <a:spcPts val="0"/>
              </a:spcAft>
              <a:buSzPts val="960"/>
              <a:buChar char="▶"/>
              <a:defRPr sz="1200"/>
            </a:lvl4pPr>
            <a:lvl5pPr marL="2286000" lvl="4" indent="-289560" algn="l">
              <a:spcBef>
                <a:spcPts val="1000"/>
              </a:spcBef>
              <a:spcAft>
                <a:spcPts val="0"/>
              </a:spcAft>
              <a:buSzPts val="960"/>
              <a:buChar char="▶"/>
              <a:defRPr sz="1200"/>
            </a:lvl5pPr>
            <a:lvl6pPr marL="2743200" lvl="5" indent="-289560" algn="l">
              <a:spcBef>
                <a:spcPts val="1000"/>
              </a:spcBef>
              <a:spcAft>
                <a:spcPts val="0"/>
              </a:spcAft>
              <a:buSzPts val="960"/>
              <a:buChar char="▶"/>
              <a:defRPr sz="1200"/>
            </a:lvl6pPr>
            <a:lvl7pPr marL="3200400" lvl="6" indent="-289560" algn="l">
              <a:spcBef>
                <a:spcPts val="1000"/>
              </a:spcBef>
              <a:spcAft>
                <a:spcPts val="0"/>
              </a:spcAft>
              <a:buSzPts val="960"/>
              <a:buChar char="▶"/>
              <a:defRPr sz="1200"/>
            </a:lvl7pPr>
            <a:lvl8pPr marL="3657600" lvl="7" indent="-289559" algn="l">
              <a:spcBef>
                <a:spcPts val="1000"/>
              </a:spcBef>
              <a:spcAft>
                <a:spcPts val="0"/>
              </a:spcAft>
              <a:buSzPts val="960"/>
              <a:buChar char="▶"/>
              <a:defRPr sz="1200"/>
            </a:lvl8pPr>
            <a:lvl9pPr marL="4114800" lvl="8" indent="-289559" algn="l">
              <a:spcBef>
                <a:spcPts val="1000"/>
              </a:spcBef>
              <a:spcAft>
                <a:spcPts val="0"/>
              </a:spcAft>
              <a:buSzPts val="960"/>
              <a:buChar char="▶"/>
              <a:defRPr sz="1200"/>
            </a:lvl9pPr>
          </a:lstStyle>
          <a:p>
            <a:endParaRPr/>
          </a:p>
        </p:txBody>
      </p:sp>
      <p:sp>
        <p:nvSpPr>
          <p:cNvPr id="75" name="Google Shape;75;p11"/>
          <p:cNvSpPr txBox="1">
            <a:spLocks noGrp="1"/>
          </p:cNvSpPr>
          <p:nvPr>
            <p:ph type="title"/>
          </p:nvPr>
        </p:nvSpPr>
        <p:spPr>
          <a:xfrm>
            <a:off x="388936" y="338418"/>
            <a:ext cx="9660917" cy="985557"/>
          </a:xfrm>
          <a:prstGeom prst="rect">
            <a:avLst/>
          </a:prstGeom>
          <a:noFill/>
          <a:ln>
            <a:noFill/>
          </a:ln>
        </p:spPr>
        <p:txBody>
          <a:bodyPr spcFirstLastPara="1" wrap="square" lIns="91425" tIns="45700" rIns="91425" bIns="45700" anchor="t" anchorCtr="0"/>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cxnSp>
        <p:nvCxnSpPr>
          <p:cNvPr id="76" name="Google Shape;76;p11"/>
          <p:cNvCxnSpPr/>
          <p:nvPr/>
        </p:nvCxnSpPr>
        <p:spPr>
          <a:xfrm>
            <a:off x="474661" y="1120521"/>
            <a:ext cx="9955214" cy="0"/>
          </a:xfrm>
          <a:prstGeom prst="straightConnector1">
            <a:avLst/>
          </a:prstGeom>
          <a:noFill/>
          <a:ln w="19050" cap="sq" cmpd="sng">
            <a:solidFill>
              <a:srgbClr val="B0B0BC"/>
            </a:solidFill>
            <a:prstDash val="solid"/>
            <a:round/>
            <a:headEnd type="none" w="sm" len="sm"/>
            <a:tailEnd type="none" w="sm" len="sm"/>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omparison">
  <p:cSld name="Comparison">
    <p:spTree>
      <p:nvGrpSpPr>
        <p:cNvPr id="1" name="Shape 77"/>
        <p:cNvGrpSpPr/>
        <p:nvPr/>
      </p:nvGrpSpPr>
      <p:grpSpPr>
        <a:xfrm>
          <a:off x="0" y="0"/>
          <a:ext cx="0" cy="0"/>
          <a:chOff x="0" y="0"/>
          <a:chExt cx="0" cy="0"/>
        </a:xfrm>
      </p:grpSpPr>
      <p:sp>
        <p:nvSpPr>
          <p:cNvPr id="78" name="Google Shape;78;p12"/>
          <p:cNvSpPr txBox="1">
            <a:spLocks noGrp="1"/>
          </p:cNvSpPr>
          <p:nvPr>
            <p:ph type="body" idx="1"/>
          </p:nvPr>
        </p:nvSpPr>
        <p:spPr>
          <a:xfrm>
            <a:off x="388937" y="1591728"/>
            <a:ext cx="4396338" cy="576262"/>
          </a:xfrm>
          <a:prstGeom prst="rect">
            <a:avLst/>
          </a:prstGeom>
          <a:noFill/>
          <a:ln>
            <a:noFill/>
          </a:ln>
        </p:spPr>
        <p:txBody>
          <a:bodyPr spcFirstLastPara="1" wrap="square" lIns="91425" tIns="45700" rIns="91425" bIns="45700" anchor="b" anchorCtr="0"/>
          <a:lstStyle>
            <a:lvl1pPr marL="457200" lvl="0" indent="-228600" algn="l">
              <a:spcBef>
                <a:spcPts val="1000"/>
              </a:spcBef>
              <a:spcAft>
                <a:spcPts val="0"/>
              </a:spcAft>
              <a:buSzPts val="1920"/>
              <a:buNone/>
              <a:defRPr sz="2400" b="0">
                <a:solidFill>
                  <a:srgbClr val="B0B0BC"/>
                </a:solidFill>
              </a:defRPr>
            </a:lvl1pPr>
            <a:lvl2pPr marL="914400" lvl="1" indent="-228600" algn="l">
              <a:spcBef>
                <a:spcPts val="1000"/>
              </a:spcBef>
              <a:spcAft>
                <a:spcPts val="0"/>
              </a:spcAft>
              <a:buSzPts val="1600"/>
              <a:buNone/>
              <a:defRPr sz="2000" b="1"/>
            </a:lvl2pPr>
            <a:lvl3pPr marL="1371600" lvl="2" indent="-228600" algn="l">
              <a:spcBef>
                <a:spcPts val="1000"/>
              </a:spcBef>
              <a:spcAft>
                <a:spcPts val="0"/>
              </a:spcAft>
              <a:buSzPts val="1440"/>
              <a:buNone/>
              <a:defRPr sz="1800" b="1"/>
            </a:lvl3pPr>
            <a:lvl4pPr marL="1828800" lvl="3" indent="-228600" algn="l">
              <a:spcBef>
                <a:spcPts val="1000"/>
              </a:spcBef>
              <a:spcAft>
                <a:spcPts val="0"/>
              </a:spcAft>
              <a:buSzPts val="1280"/>
              <a:buNone/>
              <a:defRPr sz="1600" b="1"/>
            </a:lvl4pPr>
            <a:lvl5pPr marL="2286000" lvl="4" indent="-228600" algn="l">
              <a:spcBef>
                <a:spcPts val="1000"/>
              </a:spcBef>
              <a:spcAft>
                <a:spcPts val="0"/>
              </a:spcAft>
              <a:buSzPts val="1280"/>
              <a:buNone/>
              <a:defRPr sz="1600" b="1"/>
            </a:lvl5pPr>
            <a:lvl6pPr marL="2743200" lvl="5" indent="-228600" algn="l">
              <a:spcBef>
                <a:spcPts val="1000"/>
              </a:spcBef>
              <a:spcAft>
                <a:spcPts val="0"/>
              </a:spcAft>
              <a:buSzPts val="1280"/>
              <a:buNone/>
              <a:defRPr sz="1600" b="1"/>
            </a:lvl6pPr>
            <a:lvl7pPr marL="3200400" lvl="6" indent="-228600" algn="l">
              <a:spcBef>
                <a:spcPts val="1000"/>
              </a:spcBef>
              <a:spcAft>
                <a:spcPts val="0"/>
              </a:spcAft>
              <a:buSzPts val="1280"/>
              <a:buNone/>
              <a:defRPr sz="1600" b="1"/>
            </a:lvl7pPr>
            <a:lvl8pPr marL="3657600" lvl="7" indent="-228600" algn="l">
              <a:spcBef>
                <a:spcPts val="1000"/>
              </a:spcBef>
              <a:spcAft>
                <a:spcPts val="0"/>
              </a:spcAft>
              <a:buSzPts val="1280"/>
              <a:buNone/>
              <a:defRPr sz="1600" b="1"/>
            </a:lvl8pPr>
            <a:lvl9pPr marL="4114800" lvl="8" indent="-228600" algn="l">
              <a:spcBef>
                <a:spcPts val="1000"/>
              </a:spcBef>
              <a:spcAft>
                <a:spcPts val="0"/>
              </a:spcAft>
              <a:buSzPts val="1280"/>
              <a:buNone/>
              <a:defRPr sz="1600" b="1"/>
            </a:lvl9pPr>
          </a:lstStyle>
          <a:p>
            <a:endParaRPr/>
          </a:p>
        </p:txBody>
      </p:sp>
      <p:sp>
        <p:nvSpPr>
          <p:cNvPr id="79" name="Google Shape;79;p12"/>
          <p:cNvSpPr txBox="1">
            <a:spLocks noGrp="1"/>
          </p:cNvSpPr>
          <p:nvPr>
            <p:ph type="body" idx="2"/>
          </p:nvPr>
        </p:nvSpPr>
        <p:spPr>
          <a:xfrm>
            <a:off x="388936" y="2201328"/>
            <a:ext cx="4396339" cy="3741738"/>
          </a:xfrm>
          <a:prstGeom prst="rect">
            <a:avLst/>
          </a:prstGeom>
          <a:noFill/>
          <a:ln>
            <a:noFill/>
          </a:ln>
        </p:spPr>
        <p:txBody>
          <a:bodyPr spcFirstLastPara="1" wrap="square" lIns="91425" tIns="45700" rIns="91425" bIns="45700" anchor="t" anchorCtr="0"/>
          <a:lstStyle>
            <a:lvl1pPr marL="457200" lvl="0" indent="-320040" algn="l">
              <a:spcBef>
                <a:spcPts val="1000"/>
              </a:spcBef>
              <a:spcAft>
                <a:spcPts val="0"/>
              </a:spcAft>
              <a:buSzPts val="1440"/>
              <a:buChar char="▶"/>
              <a:defRPr sz="1800"/>
            </a:lvl1pPr>
            <a:lvl2pPr marL="914400" lvl="1" indent="-309880" algn="l">
              <a:spcBef>
                <a:spcPts val="1000"/>
              </a:spcBef>
              <a:spcAft>
                <a:spcPts val="0"/>
              </a:spcAft>
              <a:buSzPts val="1280"/>
              <a:buChar char="▶"/>
              <a:defRPr sz="1600"/>
            </a:lvl2pPr>
            <a:lvl3pPr marL="1371600" lvl="2" indent="-299719" algn="l">
              <a:spcBef>
                <a:spcPts val="1000"/>
              </a:spcBef>
              <a:spcAft>
                <a:spcPts val="0"/>
              </a:spcAft>
              <a:buSzPts val="1120"/>
              <a:buChar char="▶"/>
              <a:defRPr sz="1400"/>
            </a:lvl3pPr>
            <a:lvl4pPr marL="1828800" lvl="3" indent="-289560" algn="l">
              <a:spcBef>
                <a:spcPts val="1000"/>
              </a:spcBef>
              <a:spcAft>
                <a:spcPts val="0"/>
              </a:spcAft>
              <a:buSzPts val="960"/>
              <a:buChar char="▶"/>
              <a:defRPr sz="1200"/>
            </a:lvl4pPr>
            <a:lvl5pPr marL="2286000" lvl="4" indent="-289560" algn="l">
              <a:spcBef>
                <a:spcPts val="1000"/>
              </a:spcBef>
              <a:spcAft>
                <a:spcPts val="0"/>
              </a:spcAft>
              <a:buSzPts val="960"/>
              <a:buChar char="▶"/>
              <a:defRPr sz="1200"/>
            </a:lvl5pPr>
            <a:lvl6pPr marL="2743200" lvl="5" indent="-289560" algn="l">
              <a:spcBef>
                <a:spcPts val="1000"/>
              </a:spcBef>
              <a:spcAft>
                <a:spcPts val="0"/>
              </a:spcAft>
              <a:buSzPts val="960"/>
              <a:buChar char="▶"/>
              <a:defRPr sz="1200"/>
            </a:lvl6pPr>
            <a:lvl7pPr marL="3200400" lvl="6" indent="-289560" algn="l">
              <a:spcBef>
                <a:spcPts val="1000"/>
              </a:spcBef>
              <a:spcAft>
                <a:spcPts val="0"/>
              </a:spcAft>
              <a:buSzPts val="960"/>
              <a:buChar char="▶"/>
              <a:defRPr sz="1200"/>
            </a:lvl7pPr>
            <a:lvl8pPr marL="3657600" lvl="7" indent="-289559" algn="l">
              <a:spcBef>
                <a:spcPts val="1000"/>
              </a:spcBef>
              <a:spcAft>
                <a:spcPts val="0"/>
              </a:spcAft>
              <a:buSzPts val="960"/>
              <a:buChar char="▶"/>
              <a:defRPr sz="1200"/>
            </a:lvl8pPr>
            <a:lvl9pPr marL="4114800" lvl="8" indent="-289559" algn="l">
              <a:spcBef>
                <a:spcPts val="1000"/>
              </a:spcBef>
              <a:spcAft>
                <a:spcPts val="0"/>
              </a:spcAft>
              <a:buSzPts val="960"/>
              <a:buChar char="▶"/>
              <a:defRPr sz="1200"/>
            </a:lvl9pPr>
          </a:lstStyle>
          <a:p>
            <a:endParaRPr/>
          </a:p>
        </p:txBody>
      </p:sp>
      <p:sp>
        <p:nvSpPr>
          <p:cNvPr id="80" name="Google Shape;80;p12"/>
          <p:cNvSpPr txBox="1">
            <a:spLocks noGrp="1"/>
          </p:cNvSpPr>
          <p:nvPr>
            <p:ph type="body" idx="3"/>
          </p:nvPr>
        </p:nvSpPr>
        <p:spPr>
          <a:xfrm>
            <a:off x="4940119" y="1591728"/>
            <a:ext cx="4396339" cy="576262"/>
          </a:xfrm>
          <a:prstGeom prst="rect">
            <a:avLst/>
          </a:prstGeom>
          <a:noFill/>
          <a:ln>
            <a:noFill/>
          </a:ln>
        </p:spPr>
        <p:txBody>
          <a:bodyPr spcFirstLastPara="1" wrap="square" lIns="91425" tIns="45700" rIns="91425" bIns="45700" anchor="b" anchorCtr="0"/>
          <a:lstStyle>
            <a:lvl1pPr marL="457200" lvl="0" indent="-228600" algn="l">
              <a:spcBef>
                <a:spcPts val="1000"/>
              </a:spcBef>
              <a:spcAft>
                <a:spcPts val="0"/>
              </a:spcAft>
              <a:buSzPts val="1920"/>
              <a:buNone/>
              <a:defRPr sz="2400" b="0">
                <a:solidFill>
                  <a:srgbClr val="B0B0BC"/>
                </a:solidFill>
              </a:defRPr>
            </a:lvl1pPr>
            <a:lvl2pPr marL="914400" lvl="1" indent="-228600" algn="l">
              <a:spcBef>
                <a:spcPts val="1000"/>
              </a:spcBef>
              <a:spcAft>
                <a:spcPts val="0"/>
              </a:spcAft>
              <a:buSzPts val="1600"/>
              <a:buNone/>
              <a:defRPr sz="2000" b="1"/>
            </a:lvl2pPr>
            <a:lvl3pPr marL="1371600" lvl="2" indent="-228600" algn="l">
              <a:spcBef>
                <a:spcPts val="1000"/>
              </a:spcBef>
              <a:spcAft>
                <a:spcPts val="0"/>
              </a:spcAft>
              <a:buSzPts val="1440"/>
              <a:buNone/>
              <a:defRPr sz="1800" b="1"/>
            </a:lvl3pPr>
            <a:lvl4pPr marL="1828800" lvl="3" indent="-228600" algn="l">
              <a:spcBef>
                <a:spcPts val="1000"/>
              </a:spcBef>
              <a:spcAft>
                <a:spcPts val="0"/>
              </a:spcAft>
              <a:buSzPts val="1280"/>
              <a:buNone/>
              <a:defRPr sz="1600" b="1"/>
            </a:lvl4pPr>
            <a:lvl5pPr marL="2286000" lvl="4" indent="-228600" algn="l">
              <a:spcBef>
                <a:spcPts val="1000"/>
              </a:spcBef>
              <a:spcAft>
                <a:spcPts val="0"/>
              </a:spcAft>
              <a:buSzPts val="1280"/>
              <a:buNone/>
              <a:defRPr sz="1600" b="1"/>
            </a:lvl5pPr>
            <a:lvl6pPr marL="2743200" lvl="5" indent="-228600" algn="l">
              <a:spcBef>
                <a:spcPts val="1000"/>
              </a:spcBef>
              <a:spcAft>
                <a:spcPts val="0"/>
              </a:spcAft>
              <a:buSzPts val="1280"/>
              <a:buNone/>
              <a:defRPr sz="1600" b="1"/>
            </a:lvl6pPr>
            <a:lvl7pPr marL="3200400" lvl="6" indent="-228600" algn="l">
              <a:spcBef>
                <a:spcPts val="1000"/>
              </a:spcBef>
              <a:spcAft>
                <a:spcPts val="0"/>
              </a:spcAft>
              <a:buSzPts val="1280"/>
              <a:buNone/>
              <a:defRPr sz="1600" b="1"/>
            </a:lvl7pPr>
            <a:lvl8pPr marL="3657600" lvl="7" indent="-228600" algn="l">
              <a:spcBef>
                <a:spcPts val="1000"/>
              </a:spcBef>
              <a:spcAft>
                <a:spcPts val="0"/>
              </a:spcAft>
              <a:buSzPts val="1280"/>
              <a:buNone/>
              <a:defRPr sz="1600" b="1"/>
            </a:lvl8pPr>
            <a:lvl9pPr marL="4114800" lvl="8" indent="-228600" algn="l">
              <a:spcBef>
                <a:spcPts val="1000"/>
              </a:spcBef>
              <a:spcAft>
                <a:spcPts val="0"/>
              </a:spcAft>
              <a:buSzPts val="1280"/>
              <a:buNone/>
              <a:defRPr sz="1600" b="1"/>
            </a:lvl9pPr>
          </a:lstStyle>
          <a:p>
            <a:endParaRPr/>
          </a:p>
        </p:txBody>
      </p:sp>
      <p:sp>
        <p:nvSpPr>
          <p:cNvPr id="81" name="Google Shape;81;p12"/>
          <p:cNvSpPr txBox="1">
            <a:spLocks noGrp="1"/>
          </p:cNvSpPr>
          <p:nvPr>
            <p:ph type="body" idx="4"/>
          </p:nvPr>
        </p:nvSpPr>
        <p:spPr>
          <a:xfrm>
            <a:off x="4940119" y="2201328"/>
            <a:ext cx="4396339" cy="3741738"/>
          </a:xfrm>
          <a:prstGeom prst="rect">
            <a:avLst/>
          </a:prstGeom>
          <a:noFill/>
          <a:ln>
            <a:noFill/>
          </a:ln>
        </p:spPr>
        <p:txBody>
          <a:bodyPr spcFirstLastPara="1" wrap="square" lIns="91425" tIns="45700" rIns="91425" bIns="45700" anchor="t" anchorCtr="0"/>
          <a:lstStyle>
            <a:lvl1pPr marL="457200" lvl="0" indent="-320040" algn="l">
              <a:spcBef>
                <a:spcPts val="1000"/>
              </a:spcBef>
              <a:spcAft>
                <a:spcPts val="0"/>
              </a:spcAft>
              <a:buSzPts val="1440"/>
              <a:buChar char="▶"/>
              <a:defRPr sz="1800"/>
            </a:lvl1pPr>
            <a:lvl2pPr marL="914400" lvl="1" indent="-309880" algn="l">
              <a:spcBef>
                <a:spcPts val="1000"/>
              </a:spcBef>
              <a:spcAft>
                <a:spcPts val="0"/>
              </a:spcAft>
              <a:buSzPts val="1280"/>
              <a:buChar char="▶"/>
              <a:defRPr sz="1600"/>
            </a:lvl2pPr>
            <a:lvl3pPr marL="1371600" lvl="2" indent="-299719" algn="l">
              <a:spcBef>
                <a:spcPts val="1000"/>
              </a:spcBef>
              <a:spcAft>
                <a:spcPts val="0"/>
              </a:spcAft>
              <a:buSzPts val="1120"/>
              <a:buChar char="▶"/>
              <a:defRPr sz="1400"/>
            </a:lvl3pPr>
            <a:lvl4pPr marL="1828800" lvl="3" indent="-289560" algn="l">
              <a:spcBef>
                <a:spcPts val="1000"/>
              </a:spcBef>
              <a:spcAft>
                <a:spcPts val="0"/>
              </a:spcAft>
              <a:buSzPts val="960"/>
              <a:buChar char="▶"/>
              <a:defRPr sz="1200"/>
            </a:lvl4pPr>
            <a:lvl5pPr marL="2286000" lvl="4" indent="-289560" algn="l">
              <a:spcBef>
                <a:spcPts val="1000"/>
              </a:spcBef>
              <a:spcAft>
                <a:spcPts val="0"/>
              </a:spcAft>
              <a:buSzPts val="960"/>
              <a:buChar char="▶"/>
              <a:defRPr sz="1200"/>
            </a:lvl5pPr>
            <a:lvl6pPr marL="2743200" lvl="5" indent="-289560" algn="l">
              <a:spcBef>
                <a:spcPts val="1000"/>
              </a:spcBef>
              <a:spcAft>
                <a:spcPts val="0"/>
              </a:spcAft>
              <a:buSzPts val="960"/>
              <a:buChar char="▶"/>
              <a:defRPr sz="1200"/>
            </a:lvl6pPr>
            <a:lvl7pPr marL="3200400" lvl="6" indent="-289560" algn="l">
              <a:spcBef>
                <a:spcPts val="1000"/>
              </a:spcBef>
              <a:spcAft>
                <a:spcPts val="0"/>
              </a:spcAft>
              <a:buSzPts val="960"/>
              <a:buChar char="▶"/>
              <a:defRPr sz="1200"/>
            </a:lvl7pPr>
            <a:lvl8pPr marL="3657600" lvl="7" indent="-289559" algn="l">
              <a:spcBef>
                <a:spcPts val="1000"/>
              </a:spcBef>
              <a:spcAft>
                <a:spcPts val="0"/>
              </a:spcAft>
              <a:buSzPts val="960"/>
              <a:buChar char="▶"/>
              <a:defRPr sz="1200"/>
            </a:lvl8pPr>
            <a:lvl9pPr marL="4114800" lvl="8" indent="-289559" algn="l">
              <a:spcBef>
                <a:spcPts val="1000"/>
              </a:spcBef>
              <a:spcAft>
                <a:spcPts val="0"/>
              </a:spcAft>
              <a:buSzPts val="960"/>
              <a:buChar char="▶"/>
              <a:defRPr sz="1200"/>
            </a:lvl9pPr>
          </a:lstStyle>
          <a:p>
            <a:endParaRPr/>
          </a:p>
        </p:txBody>
      </p:sp>
      <p:sp>
        <p:nvSpPr>
          <p:cNvPr id="82" name="Google Shape;82;p12"/>
          <p:cNvSpPr txBox="1">
            <a:spLocks noGrp="1"/>
          </p:cNvSpPr>
          <p:nvPr>
            <p:ph type="title"/>
          </p:nvPr>
        </p:nvSpPr>
        <p:spPr>
          <a:xfrm>
            <a:off x="388936" y="338418"/>
            <a:ext cx="9660917" cy="985557"/>
          </a:xfrm>
          <a:prstGeom prst="rect">
            <a:avLst/>
          </a:prstGeom>
          <a:noFill/>
          <a:ln>
            <a:noFill/>
          </a:ln>
        </p:spPr>
        <p:txBody>
          <a:bodyPr spcFirstLastPara="1" wrap="square" lIns="91425" tIns="45700" rIns="91425" bIns="45700" anchor="t" anchorCtr="0"/>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cxnSp>
        <p:nvCxnSpPr>
          <p:cNvPr id="83" name="Google Shape;83;p12"/>
          <p:cNvCxnSpPr/>
          <p:nvPr/>
        </p:nvCxnSpPr>
        <p:spPr>
          <a:xfrm>
            <a:off x="474661" y="1120521"/>
            <a:ext cx="9955214" cy="0"/>
          </a:xfrm>
          <a:prstGeom prst="straightConnector1">
            <a:avLst/>
          </a:prstGeom>
          <a:noFill/>
          <a:ln w="19050" cap="sq" cmpd="sng">
            <a:solidFill>
              <a:srgbClr val="B0B0BC"/>
            </a:solidFill>
            <a:prstDash val="solid"/>
            <a:round/>
            <a:headEnd type="none" w="sm" len="sm"/>
            <a:tailEnd type="none" w="sm" len="sm"/>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ontent with Caption">
  <p:cSld name="Content with Caption">
    <p:spTree>
      <p:nvGrpSpPr>
        <p:cNvPr id="1" name="Shape 84"/>
        <p:cNvGrpSpPr/>
        <p:nvPr/>
      </p:nvGrpSpPr>
      <p:grpSpPr>
        <a:xfrm>
          <a:off x="0" y="0"/>
          <a:ext cx="0" cy="0"/>
          <a:chOff x="0" y="0"/>
          <a:chExt cx="0" cy="0"/>
        </a:xfrm>
      </p:grpSpPr>
      <p:sp>
        <p:nvSpPr>
          <p:cNvPr id="85" name="Google Shape;85;p13"/>
          <p:cNvSpPr txBox="1">
            <a:spLocks noGrp="1"/>
          </p:cNvSpPr>
          <p:nvPr>
            <p:ph type="title"/>
          </p:nvPr>
        </p:nvSpPr>
        <p:spPr>
          <a:xfrm>
            <a:off x="763735" y="1209675"/>
            <a:ext cx="3401064" cy="1447800"/>
          </a:xfrm>
          <a:prstGeom prst="rect">
            <a:avLst/>
          </a:prstGeom>
          <a:noFill/>
          <a:ln>
            <a:noFill/>
          </a:ln>
        </p:spPr>
        <p:txBody>
          <a:bodyPr spcFirstLastPara="1" wrap="square" lIns="91425" tIns="45700" rIns="91425" bIns="45700" anchor="b" anchorCtr="0"/>
          <a:lstStyle>
            <a:lvl1pPr lvl="0" algn="l">
              <a:spcBef>
                <a:spcPts val="0"/>
              </a:spcBef>
              <a:spcAft>
                <a:spcPts val="0"/>
              </a:spcAft>
              <a:buClr>
                <a:schemeClr val="lt2"/>
              </a:buClr>
              <a:buSzPts val="2400"/>
              <a:buFont typeface="Source Sans Pro"/>
              <a:buNone/>
              <a:defRPr sz="2400"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6" name="Google Shape;86;p13"/>
          <p:cNvSpPr txBox="1">
            <a:spLocks noGrp="1"/>
          </p:cNvSpPr>
          <p:nvPr>
            <p:ph type="body" idx="1"/>
          </p:nvPr>
        </p:nvSpPr>
        <p:spPr>
          <a:xfrm>
            <a:off x="763735" y="2891155"/>
            <a:ext cx="3401063" cy="2895599"/>
          </a:xfrm>
          <a:prstGeom prst="rect">
            <a:avLst/>
          </a:prstGeom>
          <a:noFill/>
          <a:ln>
            <a:noFill/>
          </a:ln>
        </p:spPr>
        <p:txBody>
          <a:bodyPr spcFirstLastPara="1" wrap="square" lIns="91425" tIns="45700" rIns="91425" bIns="45700" anchor="t" anchorCtr="0"/>
          <a:lstStyle>
            <a:lvl1pPr marL="457200" lvl="0" indent="-228600" algn="l">
              <a:spcBef>
                <a:spcPts val="1000"/>
              </a:spcBef>
              <a:spcAft>
                <a:spcPts val="0"/>
              </a:spcAft>
              <a:buSzPts val="1120"/>
              <a:buNone/>
              <a:defRPr sz="14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cxnSp>
        <p:nvCxnSpPr>
          <p:cNvPr id="87" name="Google Shape;87;p13"/>
          <p:cNvCxnSpPr/>
          <p:nvPr/>
        </p:nvCxnSpPr>
        <p:spPr>
          <a:xfrm>
            <a:off x="4438650" y="1087501"/>
            <a:ext cx="0" cy="4842129"/>
          </a:xfrm>
          <a:prstGeom prst="straightConnector1">
            <a:avLst/>
          </a:prstGeom>
          <a:noFill/>
          <a:ln w="19050" cap="sq" cmpd="sng">
            <a:solidFill>
              <a:srgbClr val="B0B0BC"/>
            </a:solidFill>
            <a:prstDash val="solid"/>
            <a:round/>
            <a:headEnd type="none" w="sm" len="sm"/>
            <a:tailEnd type="none" w="sm" len="sm"/>
          </a:ln>
        </p:spPr>
      </p:cxnSp>
      <p:sp>
        <p:nvSpPr>
          <p:cNvPr id="88" name="Google Shape;88;p13"/>
          <p:cNvSpPr>
            <a:spLocks noGrp="1"/>
          </p:cNvSpPr>
          <p:nvPr>
            <p:ph type="pic" idx="2"/>
          </p:nvPr>
        </p:nvSpPr>
        <p:spPr>
          <a:xfrm>
            <a:off x="4712501" y="1209675"/>
            <a:ext cx="6098373" cy="4577080"/>
          </a:xfrm>
          <a:prstGeom prst="roundRect">
            <a:avLst>
              <a:gd name="adj" fmla="val 1858"/>
            </a:avLst>
          </a:prstGeom>
          <a:solidFill>
            <a:schemeClr val="lt2">
              <a:alpha val="24705"/>
            </a:schemeClr>
          </a:solidFill>
          <a:ln>
            <a:noFill/>
          </a:ln>
          <a:effectLst>
            <a:outerShdw blurRad="50800" dist="50800" dir="5400000" algn="tl" rotWithShape="0">
              <a:srgbClr val="000000">
                <a:alpha val="42745"/>
              </a:srgbClr>
            </a:outerShdw>
          </a:effectLst>
        </p:spPr>
        <p:txBody>
          <a:bodyPr spcFirstLastPara="1" wrap="square" lIns="91425" tIns="45700" rIns="91425" bIns="45700" anchor="t" anchorCtr="0"/>
          <a:lstStyle>
            <a:lvl1pPr marR="0" lvl="0" algn="ctr" rtl="0">
              <a:spcBef>
                <a:spcPts val="1000"/>
              </a:spcBef>
              <a:spcAft>
                <a:spcPts val="0"/>
              </a:spcAft>
              <a:buClr>
                <a:srgbClr val="B0B0BC"/>
              </a:buClr>
              <a:buSzPts val="1280"/>
              <a:buFont typeface="Noto Sans Symbols"/>
              <a:buNone/>
              <a:defRPr sz="1600" b="0" i="0" u="none" strike="noStrike" cap="none">
                <a:solidFill>
                  <a:schemeClr val="lt1"/>
                </a:solidFill>
                <a:latin typeface="Source Sans Pro"/>
                <a:ea typeface="Source Sans Pro"/>
                <a:cs typeface="Source Sans Pro"/>
                <a:sym typeface="Source Sans Pro"/>
              </a:defRPr>
            </a:lvl1pPr>
            <a:lvl2pPr marR="0" lvl="1" algn="l" rtl="0">
              <a:spcBef>
                <a:spcPts val="1000"/>
              </a:spcBef>
              <a:spcAft>
                <a:spcPts val="0"/>
              </a:spcAft>
              <a:buClr>
                <a:srgbClr val="B0B0BC"/>
              </a:buClr>
              <a:buSzPts val="1280"/>
              <a:buFont typeface="Noto Sans Symbols"/>
              <a:buNone/>
              <a:defRPr sz="1600" b="0" i="0" u="none" strike="noStrike" cap="none">
                <a:solidFill>
                  <a:schemeClr val="lt1"/>
                </a:solidFill>
                <a:latin typeface="Source Sans Pro"/>
                <a:ea typeface="Source Sans Pro"/>
                <a:cs typeface="Source Sans Pro"/>
                <a:sym typeface="Source Sans Pro"/>
              </a:defRPr>
            </a:lvl2pPr>
            <a:lvl3pPr marR="0" lvl="2" algn="l" rtl="0">
              <a:spcBef>
                <a:spcPts val="1000"/>
              </a:spcBef>
              <a:spcAft>
                <a:spcPts val="0"/>
              </a:spcAft>
              <a:buClr>
                <a:srgbClr val="B0B0BC"/>
              </a:buClr>
              <a:buSzPts val="1280"/>
              <a:buFont typeface="Noto Sans Symbols"/>
              <a:buNone/>
              <a:defRPr sz="1600" b="0" i="0" u="none" strike="noStrike" cap="none">
                <a:solidFill>
                  <a:schemeClr val="lt1"/>
                </a:solidFill>
                <a:latin typeface="Source Sans Pro"/>
                <a:ea typeface="Source Sans Pro"/>
                <a:cs typeface="Source Sans Pro"/>
                <a:sym typeface="Source Sans Pro"/>
              </a:defRPr>
            </a:lvl3pPr>
            <a:lvl4pPr marR="0" lvl="3" algn="l" rtl="0">
              <a:spcBef>
                <a:spcPts val="1000"/>
              </a:spcBef>
              <a:spcAft>
                <a:spcPts val="0"/>
              </a:spcAft>
              <a:buClr>
                <a:srgbClr val="B0B0BC"/>
              </a:buClr>
              <a:buSzPts val="1280"/>
              <a:buFont typeface="Noto Sans Symbols"/>
              <a:buNone/>
              <a:defRPr sz="1600" b="0" i="0" u="none" strike="noStrike" cap="none">
                <a:solidFill>
                  <a:schemeClr val="lt1"/>
                </a:solidFill>
                <a:latin typeface="Source Sans Pro"/>
                <a:ea typeface="Source Sans Pro"/>
                <a:cs typeface="Source Sans Pro"/>
                <a:sym typeface="Source Sans Pro"/>
              </a:defRPr>
            </a:lvl4pPr>
            <a:lvl5pPr marR="0" lvl="4" algn="l" rtl="0">
              <a:spcBef>
                <a:spcPts val="1000"/>
              </a:spcBef>
              <a:spcAft>
                <a:spcPts val="0"/>
              </a:spcAft>
              <a:buClr>
                <a:srgbClr val="B0B0BC"/>
              </a:buClr>
              <a:buSzPts val="1280"/>
              <a:buFont typeface="Noto Sans Symbols"/>
              <a:buNone/>
              <a:defRPr sz="1600" b="0" i="0" u="none" strike="noStrike" cap="none">
                <a:solidFill>
                  <a:schemeClr val="lt1"/>
                </a:solidFill>
                <a:latin typeface="Source Sans Pro"/>
                <a:ea typeface="Source Sans Pro"/>
                <a:cs typeface="Source Sans Pro"/>
                <a:sym typeface="Source Sans Pro"/>
              </a:defRPr>
            </a:lvl5pPr>
            <a:lvl6pPr marR="0" lvl="5" algn="l" rtl="0">
              <a:spcBef>
                <a:spcPts val="1000"/>
              </a:spcBef>
              <a:spcAft>
                <a:spcPts val="0"/>
              </a:spcAft>
              <a:buClr>
                <a:srgbClr val="B0B0BC"/>
              </a:buClr>
              <a:buSzPts val="1280"/>
              <a:buFont typeface="Noto Sans Symbols"/>
              <a:buNone/>
              <a:defRPr sz="1600" b="0" i="0" u="none" strike="noStrike" cap="none">
                <a:solidFill>
                  <a:schemeClr val="lt1"/>
                </a:solidFill>
                <a:latin typeface="Source Sans Pro"/>
                <a:ea typeface="Source Sans Pro"/>
                <a:cs typeface="Source Sans Pro"/>
                <a:sym typeface="Source Sans Pro"/>
              </a:defRPr>
            </a:lvl6pPr>
            <a:lvl7pPr marR="0" lvl="6" algn="l" rtl="0">
              <a:spcBef>
                <a:spcPts val="1000"/>
              </a:spcBef>
              <a:spcAft>
                <a:spcPts val="0"/>
              </a:spcAft>
              <a:buClr>
                <a:srgbClr val="B0B0BC"/>
              </a:buClr>
              <a:buSzPts val="1280"/>
              <a:buFont typeface="Noto Sans Symbols"/>
              <a:buNone/>
              <a:defRPr sz="1600" b="0" i="0" u="none" strike="noStrike" cap="none">
                <a:solidFill>
                  <a:schemeClr val="lt1"/>
                </a:solidFill>
                <a:latin typeface="Source Sans Pro"/>
                <a:ea typeface="Source Sans Pro"/>
                <a:cs typeface="Source Sans Pro"/>
                <a:sym typeface="Source Sans Pro"/>
              </a:defRPr>
            </a:lvl7pPr>
            <a:lvl8pPr marR="0" lvl="7" algn="l" rtl="0">
              <a:spcBef>
                <a:spcPts val="1000"/>
              </a:spcBef>
              <a:spcAft>
                <a:spcPts val="0"/>
              </a:spcAft>
              <a:buClr>
                <a:srgbClr val="B0B0BC"/>
              </a:buClr>
              <a:buSzPts val="1280"/>
              <a:buFont typeface="Noto Sans Symbols"/>
              <a:buNone/>
              <a:defRPr sz="1600" b="0" i="0" u="none" strike="noStrike" cap="none">
                <a:solidFill>
                  <a:schemeClr val="lt1"/>
                </a:solidFill>
                <a:latin typeface="Source Sans Pro"/>
                <a:ea typeface="Source Sans Pro"/>
                <a:cs typeface="Source Sans Pro"/>
                <a:sym typeface="Source Sans Pro"/>
              </a:defRPr>
            </a:lvl8pPr>
            <a:lvl9pPr marR="0" lvl="8" algn="l" rtl="0">
              <a:spcBef>
                <a:spcPts val="1000"/>
              </a:spcBef>
              <a:spcAft>
                <a:spcPts val="0"/>
              </a:spcAft>
              <a:buClr>
                <a:srgbClr val="B0B0BC"/>
              </a:buClr>
              <a:buSzPts val="1280"/>
              <a:buFont typeface="Noto Sans Symbols"/>
              <a:buNone/>
              <a:defRPr sz="1600" b="0" i="0" u="none" strike="noStrike" cap="none">
                <a:solidFill>
                  <a:schemeClr val="lt1"/>
                </a:solidFill>
                <a:latin typeface="Source Sans Pro"/>
                <a:ea typeface="Source Sans Pro"/>
                <a:cs typeface="Source Sans Pro"/>
                <a:sym typeface="Source Sans Pro"/>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Panoramic Picture with Caption">
  <p:cSld name="Panoramic Picture with Caption">
    <p:spTree>
      <p:nvGrpSpPr>
        <p:cNvPr id="1" name="Shape 89"/>
        <p:cNvGrpSpPr/>
        <p:nvPr/>
      </p:nvGrpSpPr>
      <p:grpSpPr>
        <a:xfrm>
          <a:off x="0" y="0"/>
          <a:ext cx="0" cy="0"/>
          <a:chOff x="0" y="0"/>
          <a:chExt cx="0" cy="0"/>
        </a:xfrm>
      </p:grpSpPr>
      <p:sp>
        <p:nvSpPr>
          <p:cNvPr id="90" name="Google Shape;90;p14"/>
          <p:cNvSpPr txBox="1">
            <a:spLocks noGrp="1"/>
          </p:cNvSpPr>
          <p:nvPr>
            <p:ph type="title"/>
          </p:nvPr>
        </p:nvSpPr>
        <p:spPr>
          <a:xfrm>
            <a:off x="793006" y="4876787"/>
            <a:ext cx="9570194" cy="566738"/>
          </a:xfrm>
          <a:prstGeom prst="rect">
            <a:avLst/>
          </a:prstGeom>
          <a:noFill/>
          <a:ln>
            <a:noFill/>
          </a:ln>
        </p:spPr>
        <p:txBody>
          <a:bodyPr spcFirstLastPara="1" wrap="square" lIns="91425" tIns="45700" rIns="91425" bIns="45700" anchor="t" anchorCtr="0"/>
          <a:lstStyle>
            <a:lvl1pPr lvl="0" algn="l">
              <a:spcBef>
                <a:spcPts val="0"/>
              </a:spcBef>
              <a:spcAft>
                <a:spcPts val="0"/>
              </a:spcAft>
              <a:buClr>
                <a:schemeClr val="lt2"/>
              </a:buClr>
              <a:buSzPts val="2400"/>
              <a:buFont typeface="Source Sans Pro"/>
              <a:buNone/>
              <a:defRPr sz="2400"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1" name="Google Shape;91;p14"/>
          <p:cNvSpPr>
            <a:spLocks noGrp="1"/>
          </p:cNvSpPr>
          <p:nvPr>
            <p:ph type="pic" idx="2"/>
          </p:nvPr>
        </p:nvSpPr>
        <p:spPr>
          <a:xfrm>
            <a:off x="793004" y="762000"/>
            <a:ext cx="9570195" cy="3640666"/>
          </a:xfrm>
          <a:prstGeom prst="roundRect">
            <a:avLst>
              <a:gd name="adj" fmla="val 1858"/>
            </a:avLst>
          </a:prstGeom>
          <a:solidFill>
            <a:schemeClr val="lt2">
              <a:alpha val="24705"/>
            </a:schemeClr>
          </a:solidFill>
          <a:ln>
            <a:noFill/>
          </a:ln>
          <a:effectLst>
            <a:outerShdw blurRad="50800" dist="50800" dir="5400000" algn="tl" rotWithShape="0">
              <a:srgbClr val="000000">
                <a:alpha val="42745"/>
              </a:srgbClr>
            </a:outerShdw>
          </a:effectLst>
        </p:spPr>
        <p:txBody>
          <a:bodyPr spcFirstLastPara="1" wrap="square" lIns="91425" tIns="45700" rIns="91425" bIns="45700" anchor="t" anchorCtr="0"/>
          <a:lstStyle>
            <a:lvl1pPr marR="0" lvl="0" algn="ctr" rtl="0">
              <a:spcBef>
                <a:spcPts val="1000"/>
              </a:spcBef>
              <a:spcAft>
                <a:spcPts val="0"/>
              </a:spcAft>
              <a:buClr>
                <a:srgbClr val="B0B0BC"/>
              </a:buClr>
              <a:buSzPts val="1280"/>
              <a:buFont typeface="Noto Sans Symbols"/>
              <a:buNone/>
              <a:defRPr sz="1600" b="0" i="0" u="none" strike="noStrike" cap="none">
                <a:solidFill>
                  <a:schemeClr val="lt1"/>
                </a:solidFill>
                <a:latin typeface="Source Sans Pro"/>
                <a:ea typeface="Source Sans Pro"/>
                <a:cs typeface="Source Sans Pro"/>
                <a:sym typeface="Source Sans Pro"/>
              </a:defRPr>
            </a:lvl1pPr>
            <a:lvl2pPr marR="0" lvl="1" algn="l" rtl="0">
              <a:spcBef>
                <a:spcPts val="1000"/>
              </a:spcBef>
              <a:spcAft>
                <a:spcPts val="0"/>
              </a:spcAft>
              <a:buClr>
                <a:srgbClr val="B0B0BC"/>
              </a:buClr>
              <a:buSzPts val="1280"/>
              <a:buFont typeface="Noto Sans Symbols"/>
              <a:buNone/>
              <a:defRPr sz="1600" b="0" i="0" u="none" strike="noStrike" cap="none">
                <a:solidFill>
                  <a:schemeClr val="lt1"/>
                </a:solidFill>
                <a:latin typeface="Source Sans Pro"/>
                <a:ea typeface="Source Sans Pro"/>
                <a:cs typeface="Source Sans Pro"/>
                <a:sym typeface="Source Sans Pro"/>
              </a:defRPr>
            </a:lvl2pPr>
            <a:lvl3pPr marR="0" lvl="2" algn="l" rtl="0">
              <a:spcBef>
                <a:spcPts val="1000"/>
              </a:spcBef>
              <a:spcAft>
                <a:spcPts val="0"/>
              </a:spcAft>
              <a:buClr>
                <a:srgbClr val="B0B0BC"/>
              </a:buClr>
              <a:buSzPts val="1280"/>
              <a:buFont typeface="Noto Sans Symbols"/>
              <a:buNone/>
              <a:defRPr sz="1600" b="0" i="0" u="none" strike="noStrike" cap="none">
                <a:solidFill>
                  <a:schemeClr val="lt1"/>
                </a:solidFill>
                <a:latin typeface="Source Sans Pro"/>
                <a:ea typeface="Source Sans Pro"/>
                <a:cs typeface="Source Sans Pro"/>
                <a:sym typeface="Source Sans Pro"/>
              </a:defRPr>
            </a:lvl3pPr>
            <a:lvl4pPr marR="0" lvl="3" algn="l" rtl="0">
              <a:spcBef>
                <a:spcPts val="1000"/>
              </a:spcBef>
              <a:spcAft>
                <a:spcPts val="0"/>
              </a:spcAft>
              <a:buClr>
                <a:srgbClr val="B0B0BC"/>
              </a:buClr>
              <a:buSzPts val="1280"/>
              <a:buFont typeface="Noto Sans Symbols"/>
              <a:buNone/>
              <a:defRPr sz="1600" b="0" i="0" u="none" strike="noStrike" cap="none">
                <a:solidFill>
                  <a:schemeClr val="lt1"/>
                </a:solidFill>
                <a:latin typeface="Source Sans Pro"/>
                <a:ea typeface="Source Sans Pro"/>
                <a:cs typeface="Source Sans Pro"/>
                <a:sym typeface="Source Sans Pro"/>
              </a:defRPr>
            </a:lvl4pPr>
            <a:lvl5pPr marR="0" lvl="4" algn="l" rtl="0">
              <a:spcBef>
                <a:spcPts val="1000"/>
              </a:spcBef>
              <a:spcAft>
                <a:spcPts val="0"/>
              </a:spcAft>
              <a:buClr>
                <a:srgbClr val="B0B0BC"/>
              </a:buClr>
              <a:buSzPts val="1280"/>
              <a:buFont typeface="Noto Sans Symbols"/>
              <a:buNone/>
              <a:defRPr sz="1600" b="0" i="0" u="none" strike="noStrike" cap="none">
                <a:solidFill>
                  <a:schemeClr val="lt1"/>
                </a:solidFill>
                <a:latin typeface="Source Sans Pro"/>
                <a:ea typeface="Source Sans Pro"/>
                <a:cs typeface="Source Sans Pro"/>
                <a:sym typeface="Source Sans Pro"/>
              </a:defRPr>
            </a:lvl5pPr>
            <a:lvl6pPr marR="0" lvl="5" algn="l" rtl="0">
              <a:spcBef>
                <a:spcPts val="1000"/>
              </a:spcBef>
              <a:spcAft>
                <a:spcPts val="0"/>
              </a:spcAft>
              <a:buClr>
                <a:srgbClr val="B0B0BC"/>
              </a:buClr>
              <a:buSzPts val="1280"/>
              <a:buFont typeface="Noto Sans Symbols"/>
              <a:buNone/>
              <a:defRPr sz="1600" b="0" i="0" u="none" strike="noStrike" cap="none">
                <a:solidFill>
                  <a:schemeClr val="lt1"/>
                </a:solidFill>
                <a:latin typeface="Source Sans Pro"/>
                <a:ea typeface="Source Sans Pro"/>
                <a:cs typeface="Source Sans Pro"/>
                <a:sym typeface="Source Sans Pro"/>
              </a:defRPr>
            </a:lvl6pPr>
            <a:lvl7pPr marR="0" lvl="6" algn="l" rtl="0">
              <a:spcBef>
                <a:spcPts val="1000"/>
              </a:spcBef>
              <a:spcAft>
                <a:spcPts val="0"/>
              </a:spcAft>
              <a:buClr>
                <a:srgbClr val="B0B0BC"/>
              </a:buClr>
              <a:buSzPts val="1280"/>
              <a:buFont typeface="Noto Sans Symbols"/>
              <a:buNone/>
              <a:defRPr sz="1600" b="0" i="0" u="none" strike="noStrike" cap="none">
                <a:solidFill>
                  <a:schemeClr val="lt1"/>
                </a:solidFill>
                <a:latin typeface="Source Sans Pro"/>
                <a:ea typeface="Source Sans Pro"/>
                <a:cs typeface="Source Sans Pro"/>
                <a:sym typeface="Source Sans Pro"/>
              </a:defRPr>
            </a:lvl7pPr>
            <a:lvl8pPr marR="0" lvl="7" algn="l" rtl="0">
              <a:spcBef>
                <a:spcPts val="1000"/>
              </a:spcBef>
              <a:spcAft>
                <a:spcPts val="0"/>
              </a:spcAft>
              <a:buClr>
                <a:srgbClr val="B0B0BC"/>
              </a:buClr>
              <a:buSzPts val="1280"/>
              <a:buFont typeface="Noto Sans Symbols"/>
              <a:buNone/>
              <a:defRPr sz="1600" b="0" i="0" u="none" strike="noStrike" cap="none">
                <a:solidFill>
                  <a:schemeClr val="lt1"/>
                </a:solidFill>
                <a:latin typeface="Source Sans Pro"/>
                <a:ea typeface="Source Sans Pro"/>
                <a:cs typeface="Source Sans Pro"/>
                <a:sym typeface="Source Sans Pro"/>
              </a:defRPr>
            </a:lvl8pPr>
            <a:lvl9pPr marR="0" lvl="8" algn="l" rtl="0">
              <a:spcBef>
                <a:spcPts val="1000"/>
              </a:spcBef>
              <a:spcAft>
                <a:spcPts val="0"/>
              </a:spcAft>
              <a:buClr>
                <a:srgbClr val="B0B0BC"/>
              </a:buClr>
              <a:buSzPts val="1280"/>
              <a:buFont typeface="Noto Sans Symbols"/>
              <a:buNone/>
              <a:defRPr sz="1600" b="0" i="0" u="none" strike="noStrike" cap="none">
                <a:solidFill>
                  <a:schemeClr val="lt1"/>
                </a:solidFill>
                <a:latin typeface="Source Sans Pro"/>
                <a:ea typeface="Source Sans Pro"/>
                <a:cs typeface="Source Sans Pro"/>
                <a:sym typeface="Source Sans Pro"/>
              </a:defRPr>
            </a:lvl9pPr>
          </a:lstStyle>
          <a:p>
            <a:endParaRPr/>
          </a:p>
        </p:txBody>
      </p:sp>
      <p:sp>
        <p:nvSpPr>
          <p:cNvPr id="92" name="Google Shape;92;p14"/>
          <p:cNvSpPr txBox="1">
            <a:spLocks noGrp="1"/>
          </p:cNvSpPr>
          <p:nvPr>
            <p:ph type="body" idx="1"/>
          </p:nvPr>
        </p:nvSpPr>
        <p:spPr>
          <a:xfrm>
            <a:off x="793005" y="5443525"/>
            <a:ext cx="9570193" cy="493712"/>
          </a:xfrm>
          <a:prstGeom prst="rect">
            <a:avLst/>
          </a:prstGeom>
          <a:noFill/>
          <a:ln>
            <a:noFill/>
          </a:ln>
        </p:spPr>
        <p:txBody>
          <a:bodyPr spcFirstLastPara="1" wrap="square" lIns="91425" tIns="45700" rIns="91425" bIns="45700" anchor="t" anchorCtr="0"/>
          <a:lstStyle>
            <a:lvl1pPr marL="457200" lvl="0" indent="-228600" algn="l">
              <a:spcBef>
                <a:spcPts val="1000"/>
              </a:spcBef>
              <a:spcAft>
                <a:spcPts val="0"/>
              </a:spcAft>
              <a:buSzPts val="960"/>
              <a:buNone/>
              <a:defRPr sz="12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cxnSp>
        <p:nvCxnSpPr>
          <p:cNvPr id="93" name="Google Shape;93;p14"/>
          <p:cNvCxnSpPr/>
          <p:nvPr/>
        </p:nvCxnSpPr>
        <p:spPr>
          <a:xfrm>
            <a:off x="793005" y="4816208"/>
            <a:ext cx="9570194" cy="0"/>
          </a:xfrm>
          <a:prstGeom prst="straightConnector1">
            <a:avLst/>
          </a:prstGeom>
          <a:noFill/>
          <a:ln w="19050" cap="sq" cmpd="sng">
            <a:solidFill>
              <a:srgbClr val="B0B0BC"/>
            </a:solidFill>
            <a:prstDash val="solid"/>
            <a:round/>
            <a:headEnd type="none" w="sm" len="sm"/>
            <a:tailEnd type="none" w="sm" len="sm"/>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3 Picture Column">
  <p:cSld name="3 Picture Column">
    <p:spTree>
      <p:nvGrpSpPr>
        <p:cNvPr id="1" name="Shape 94"/>
        <p:cNvGrpSpPr/>
        <p:nvPr/>
      </p:nvGrpSpPr>
      <p:grpSpPr>
        <a:xfrm>
          <a:off x="0" y="0"/>
          <a:ext cx="0" cy="0"/>
          <a:chOff x="0" y="0"/>
          <a:chExt cx="0" cy="0"/>
        </a:xfrm>
      </p:grpSpPr>
      <p:sp>
        <p:nvSpPr>
          <p:cNvPr id="95" name="Google Shape;95;p15"/>
          <p:cNvSpPr txBox="1">
            <a:spLocks noGrp="1"/>
          </p:cNvSpPr>
          <p:nvPr>
            <p:ph type="body" idx="1"/>
          </p:nvPr>
        </p:nvSpPr>
        <p:spPr>
          <a:xfrm>
            <a:off x="652463" y="3641349"/>
            <a:ext cx="2940050" cy="576262"/>
          </a:xfrm>
          <a:prstGeom prst="rect">
            <a:avLst/>
          </a:prstGeom>
          <a:noFill/>
          <a:ln>
            <a:noFill/>
          </a:ln>
        </p:spPr>
        <p:txBody>
          <a:bodyPr spcFirstLastPara="1" wrap="square" lIns="91425" tIns="45700" rIns="91425" bIns="45700" anchor="b" anchorCtr="0"/>
          <a:lstStyle>
            <a:lvl1pPr marL="457200" lvl="0" indent="-228600" algn="l">
              <a:spcBef>
                <a:spcPts val="1000"/>
              </a:spcBef>
              <a:spcAft>
                <a:spcPts val="0"/>
              </a:spcAft>
              <a:buSzPts val="1920"/>
              <a:buNone/>
              <a:defRPr sz="2400" b="0">
                <a:solidFill>
                  <a:srgbClr val="B0B0BC"/>
                </a:solidFill>
              </a:defRPr>
            </a:lvl1pPr>
            <a:lvl2pPr marL="914400" lvl="1" indent="-228600" algn="l">
              <a:spcBef>
                <a:spcPts val="1000"/>
              </a:spcBef>
              <a:spcAft>
                <a:spcPts val="0"/>
              </a:spcAft>
              <a:buSzPts val="1600"/>
              <a:buNone/>
              <a:defRPr sz="2000" b="1"/>
            </a:lvl2pPr>
            <a:lvl3pPr marL="1371600" lvl="2" indent="-228600" algn="l">
              <a:spcBef>
                <a:spcPts val="1000"/>
              </a:spcBef>
              <a:spcAft>
                <a:spcPts val="0"/>
              </a:spcAft>
              <a:buSzPts val="1440"/>
              <a:buNone/>
              <a:defRPr sz="1800" b="1"/>
            </a:lvl3pPr>
            <a:lvl4pPr marL="1828800" lvl="3" indent="-228600" algn="l">
              <a:spcBef>
                <a:spcPts val="1000"/>
              </a:spcBef>
              <a:spcAft>
                <a:spcPts val="0"/>
              </a:spcAft>
              <a:buSzPts val="1280"/>
              <a:buNone/>
              <a:defRPr sz="1600" b="1"/>
            </a:lvl4pPr>
            <a:lvl5pPr marL="2286000" lvl="4" indent="-228600" algn="l">
              <a:spcBef>
                <a:spcPts val="1000"/>
              </a:spcBef>
              <a:spcAft>
                <a:spcPts val="0"/>
              </a:spcAft>
              <a:buSzPts val="1280"/>
              <a:buNone/>
              <a:defRPr sz="1600" b="1"/>
            </a:lvl5pPr>
            <a:lvl6pPr marL="2743200" lvl="5" indent="-228600" algn="l">
              <a:spcBef>
                <a:spcPts val="1000"/>
              </a:spcBef>
              <a:spcAft>
                <a:spcPts val="0"/>
              </a:spcAft>
              <a:buSzPts val="1280"/>
              <a:buNone/>
              <a:defRPr sz="1600" b="1"/>
            </a:lvl6pPr>
            <a:lvl7pPr marL="3200400" lvl="6" indent="-228600" algn="l">
              <a:spcBef>
                <a:spcPts val="1000"/>
              </a:spcBef>
              <a:spcAft>
                <a:spcPts val="0"/>
              </a:spcAft>
              <a:buSzPts val="1280"/>
              <a:buNone/>
              <a:defRPr sz="1600" b="1"/>
            </a:lvl7pPr>
            <a:lvl8pPr marL="3657600" lvl="7" indent="-228600" algn="l">
              <a:spcBef>
                <a:spcPts val="1000"/>
              </a:spcBef>
              <a:spcAft>
                <a:spcPts val="0"/>
              </a:spcAft>
              <a:buSzPts val="1280"/>
              <a:buNone/>
              <a:defRPr sz="1600" b="1"/>
            </a:lvl8pPr>
            <a:lvl9pPr marL="4114800" lvl="8" indent="-228600" algn="l">
              <a:spcBef>
                <a:spcPts val="1000"/>
              </a:spcBef>
              <a:spcAft>
                <a:spcPts val="0"/>
              </a:spcAft>
              <a:buSzPts val="1280"/>
              <a:buNone/>
              <a:defRPr sz="1600" b="1"/>
            </a:lvl9pPr>
          </a:lstStyle>
          <a:p>
            <a:endParaRPr/>
          </a:p>
        </p:txBody>
      </p:sp>
      <p:sp>
        <p:nvSpPr>
          <p:cNvPr id="96" name="Google Shape;96;p15"/>
          <p:cNvSpPr>
            <a:spLocks noGrp="1"/>
          </p:cNvSpPr>
          <p:nvPr>
            <p:ph type="pic" idx="2"/>
          </p:nvPr>
        </p:nvSpPr>
        <p:spPr>
          <a:xfrm>
            <a:off x="652463" y="1819275"/>
            <a:ext cx="2940050" cy="1524000"/>
          </a:xfrm>
          <a:prstGeom prst="roundRect">
            <a:avLst>
              <a:gd name="adj" fmla="val 1858"/>
            </a:avLst>
          </a:prstGeom>
          <a:solidFill>
            <a:schemeClr val="lt1">
              <a:alpha val="24705"/>
            </a:schemeClr>
          </a:solidFill>
          <a:ln>
            <a:noFill/>
          </a:ln>
          <a:effectLst>
            <a:outerShdw blurRad="50800" dist="50800" dir="5400000" algn="tl" rotWithShape="0">
              <a:srgbClr val="000000">
                <a:alpha val="42745"/>
              </a:srgbClr>
            </a:outerShdw>
          </a:effectLst>
        </p:spPr>
        <p:txBody>
          <a:bodyPr spcFirstLastPara="1" wrap="square" lIns="91425" tIns="45700" rIns="91425" bIns="45700" anchor="t" anchorCtr="0"/>
          <a:lstStyle>
            <a:lvl1pPr marR="0" lvl="0" algn="ctr" rtl="0">
              <a:spcBef>
                <a:spcPts val="1000"/>
              </a:spcBef>
              <a:spcAft>
                <a:spcPts val="0"/>
              </a:spcAft>
              <a:buClr>
                <a:srgbClr val="B0B0BC"/>
              </a:buClr>
              <a:buSzPts val="1280"/>
              <a:buFont typeface="Noto Sans Symbols"/>
              <a:buNone/>
              <a:defRPr sz="1600" b="0" i="0" u="none" strike="noStrike" cap="none">
                <a:solidFill>
                  <a:schemeClr val="lt1"/>
                </a:solidFill>
                <a:latin typeface="Source Sans Pro"/>
                <a:ea typeface="Source Sans Pro"/>
                <a:cs typeface="Source Sans Pro"/>
                <a:sym typeface="Source Sans Pro"/>
              </a:defRPr>
            </a:lvl1pPr>
            <a:lvl2pPr marR="0" lvl="1" algn="l" rtl="0">
              <a:spcBef>
                <a:spcPts val="1000"/>
              </a:spcBef>
              <a:spcAft>
                <a:spcPts val="0"/>
              </a:spcAft>
              <a:buClr>
                <a:srgbClr val="B0B0BC"/>
              </a:buClr>
              <a:buSzPts val="1280"/>
              <a:buFont typeface="Noto Sans Symbols"/>
              <a:buNone/>
              <a:defRPr sz="1600" b="0" i="0" u="none" strike="noStrike" cap="none">
                <a:solidFill>
                  <a:schemeClr val="lt1"/>
                </a:solidFill>
                <a:latin typeface="Source Sans Pro"/>
                <a:ea typeface="Source Sans Pro"/>
                <a:cs typeface="Source Sans Pro"/>
                <a:sym typeface="Source Sans Pro"/>
              </a:defRPr>
            </a:lvl2pPr>
            <a:lvl3pPr marR="0" lvl="2" algn="l" rtl="0">
              <a:spcBef>
                <a:spcPts val="1000"/>
              </a:spcBef>
              <a:spcAft>
                <a:spcPts val="0"/>
              </a:spcAft>
              <a:buClr>
                <a:srgbClr val="B0B0BC"/>
              </a:buClr>
              <a:buSzPts val="1280"/>
              <a:buFont typeface="Noto Sans Symbols"/>
              <a:buNone/>
              <a:defRPr sz="1600" b="0" i="0" u="none" strike="noStrike" cap="none">
                <a:solidFill>
                  <a:schemeClr val="lt1"/>
                </a:solidFill>
                <a:latin typeface="Source Sans Pro"/>
                <a:ea typeface="Source Sans Pro"/>
                <a:cs typeface="Source Sans Pro"/>
                <a:sym typeface="Source Sans Pro"/>
              </a:defRPr>
            </a:lvl3pPr>
            <a:lvl4pPr marR="0" lvl="3" algn="l" rtl="0">
              <a:spcBef>
                <a:spcPts val="1000"/>
              </a:spcBef>
              <a:spcAft>
                <a:spcPts val="0"/>
              </a:spcAft>
              <a:buClr>
                <a:srgbClr val="B0B0BC"/>
              </a:buClr>
              <a:buSzPts val="1280"/>
              <a:buFont typeface="Noto Sans Symbols"/>
              <a:buNone/>
              <a:defRPr sz="1600" b="0" i="0" u="none" strike="noStrike" cap="none">
                <a:solidFill>
                  <a:schemeClr val="lt1"/>
                </a:solidFill>
                <a:latin typeface="Source Sans Pro"/>
                <a:ea typeface="Source Sans Pro"/>
                <a:cs typeface="Source Sans Pro"/>
                <a:sym typeface="Source Sans Pro"/>
              </a:defRPr>
            </a:lvl4pPr>
            <a:lvl5pPr marR="0" lvl="4" algn="l" rtl="0">
              <a:spcBef>
                <a:spcPts val="1000"/>
              </a:spcBef>
              <a:spcAft>
                <a:spcPts val="0"/>
              </a:spcAft>
              <a:buClr>
                <a:srgbClr val="B0B0BC"/>
              </a:buClr>
              <a:buSzPts val="1280"/>
              <a:buFont typeface="Noto Sans Symbols"/>
              <a:buNone/>
              <a:defRPr sz="1600" b="0" i="0" u="none" strike="noStrike" cap="none">
                <a:solidFill>
                  <a:schemeClr val="lt1"/>
                </a:solidFill>
                <a:latin typeface="Source Sans Pro"/>
                <a:ea typeface="Source Sans Pro"/>
                <a:cs typeface="Source Sans Pro"/>
                <a:sym typeface="Source Sans Pro"/>
              </a:defRPr>
            </a:lvl5pPr>
            <a:lvl6pPr marR="0" lvl="5" algn="l" rtl="0">
              <a:spcBef>
                <a:spcPts val="1000"/>
              </a:spcBef>
              <a:spcAft>
                <a:spcPts val="0"/>
              </a:spcAft>
              <a:buClr>
                <a:srgbClr val="B0B0BC"/>
              </a:buClr>
              <a:buSzPts val="1280"/>
              <a:buFont typeface="Noto Sans Symbols"/>
              <a:buNone/>
              <a:defRPr sz="1600" b="0" i="0" u="none" strike="noStrike" cap="none">
                <a:solidFill>
                  <a:schemeClr val="lt1"/>
                </a:solidFill>
                <a:latin typeface="Source Sans Pro"/>
                <a:ea typeface="Source Sans Pro"/>
                <a:cs typeface="Source Sans Pro"/>
                <a:sym typeface="Source Sans Pro"/>
              </a:defRPr>
            </a:lvl6pPr>
            <a:lvl7pPr marR="0" lvl="6" algn="l" rtl="0">
              <a:spcBef>
                <a:spcPts val="1000"/>
              </a:spcBef>
              <a:spcAft>
                <a:spcPts val="0"/>
              </a:spcAft>
              <a:buClr>
                <a:srgbClr val="B0B0BC"/>
              </a:buClr>
              <a:buSzPts val="1280"/>
              <a:buFont typeface="Noto Sans Symbols"/>
              <a:buNone/>
              <a:defRPr sz="1600" b="0" i="0" u="none" strike="noStrike" cap="none">
                <a:solidFill>
                  <a:schemeClr val="lt1"/>
                </a:solidFill>
                <a:latin typeface="Source Sans Pro"/>
                <a:ea typeface="Source Sans Pro"/>
                <a:cs typeface="Source Sans Pro"/>
                <a:sym typeface="Source Sans Pro"/>
              </a:defRPr>
            </a:lvl7pPr>
            <a:lvl8pPr marR="0" lvl="7" algn="l" rtl="0">
              <a:spcBef>
                <a:spcPts val="1000"/>
              </a:spcBef>
              <a:spcAft>
                <a:spcPts val="0"/>
              </a:spcAft>
              <a:buClr>
                <a:srgbClr val="B0B0BC"/>
              </a:buClr>
              <a:buSzPts val="1280"/>
              <a:buFont typeface="Noto Sans Symbols"/>
              <a:buNone/>
              <a:defRPr sz="1600" b="0" i="0" u="none" strike="noStrike" cap="none">
                <a:solidFill>
                  <a:schemeClr val="lt1"/>
                </a:solidFill>
                <a:latin typeface="Source Sans Pro"/>
                <a:ea typeface="Source Sans Pro"/>
                <a:cs typeface="Source Sans Pro"/>
                <a:sym typeface="Source Sans Pro"/>
              </a:defRPr>
            </a:lvl8pPr>
            <a:lvl9pPr marR="0" lvl="8" algn="l" rtl="0">
              <a:spcBef>
                <a:spcPts val="1000"/>
              </a:spcBef>
              <a:spcAft>
                <a:spcPts val="0"/>
              </a:spcAft>
              <a:buClr>
                <a:srgbClr val="B0B0BC"/>
              </a:buClr>
              <a:buSzPts val="1280"/>
              <a:buFont typeface="Noto Sans Symbols"/>
              <a:buNone/>
              <a:defRPr sz="1600" b="0" i="0" u="none" strike="noStrike" cap="none">
                <a:solidFill>
                  <a:schemeClr val="lt1"/>
                </a:solidFill>
                <a:latin typeface="Source Sans Pro"/>
                <a:ea typeface="Source Sans Pro"/>
                <a:cs typeface="Source Sans Pro"/>
                <a:sym typeface="Source Sans Pro"/>
              </a:defRPr>
            </a:lvl9pPr>
          </a:lstStyle>
          <a:p>
            <a:endParaRPr/>
          </a:p>
        </p:txBody>
      </p:sp>
      <p:sp>
        <p:nvSpPr>
          <p:cNvPr id="97" name="Google Shape;97;p15"/>
          <p:cNvSpPr txBox="1">
            <a:spLocks noGrp="1"/>
          </p:cNvSpPr>
          <p:nvPr>
            <p:ph type="body" idx="3"/>
          </p:nvPr>
        </p:nvSpPr>
        <p:spPr>
          <a:xfrm>
            <a:off x="652463" y="4217611"/>
            <a:ext cx="2940050" cy="1487865"/>
          </a:xfrm>
          <a:prstGeom prst="rect">
            <a:avLst/>
          </a:prstGeom>
          <a:noFill/>
          <a:ln>
            <a:noFill/>
          </a:ln>
        </p:spPr>
        <p:txBody>
          <a:bodyPr spcFirstLastPara="1" wrap="square" lIns="91425" tIns="45700" rIns="91425" bIns="45700" anchor="t" anchorCtr="0"/>
          <a:lstStyle>
            <a:lvl1pPr marL="457200" lvl="0" indent="-228600" algn="l">
              <a:spcBef>
                <a:spcPts val="1000"/>
              </a:spcBef>
              <a:spcAft>
                <a:spcPts val="0"/>
              </a:spcAft>
              <a:buSzPts val="1120"/>
              <a:buNone/>
              <a:defRPr sz="14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98" name="Google Shape;98;p15"/>
          <p:cNvSpPr txBox="1">
            <a:spLocks noGrp="1"/>
          </p:cNvSpPr>
          <p:nvPr>
            <p:ph type="body" idx="4"/>
          </p:nvPr>
        </p:nvSpPr>
        <p:spPr>
          <a:xfrm>
            <a:off x="3889375" y="3641349"/>
            <a:ext cx="2930525" cy="576262"/>
          </a:xfrm>
          <a:prstGeom prst="rect">
            <a:avLst/>
          </a:prstGeom>
          <a:noFill/>
          <a:ln>
            <a:noFill/>
          </a:ln>
        </p:spPr>
        <p:txBody>
          <a:bodyPr spcFirstLastPara="1" wrap="square" lIns="91425" tIns="45700" rIns="91425" bIns="45700" anchor="b" anchorCtr="0"/>
          <a:lstStyle>
            <a:lvl1pPr marL="457200" lvl="0" indent="-228600" algn="l">
              <a:spcBef>
                <a:spcPts val="1000"/>
              </a:spcBef>
              <a:spcAft>
                <a:spcPts val="0"/>
              </a:spcAft>
              <a:buSzPts val="1920"/>
              <a:buNone/>
              <a:defRPr sz="2400" b="0">
                <a:solidFill>
                  <a:srgbClr val="B0B0BC"/>
                </a:solidFill>
              </a:defRPr>
            </a:lvl1pPr>
            <a:lvl2pPr marL="914400" lvl="1" indent="-228600" algn="l">
              <a:spcBef>
                <a:spcPts val="1000"/>
              </a:spcBef>
              <a:spcAft>
                <a:spcPts val="0"/>
              </a:spcAft>
              <a:buSzPts val="1600"/>
              <a:buNone/>
              <a:defRPr sz="2000" b="1"/>
            </a:lvl2pPr>
            <a:lvl3pPr marL="1371600" lvl="2" indent="-228600" algn="l">
              <a:spcBef>
                <a:spcPts val="1000"/>
              </a:spcBef>
              <a:spcAft>
                <a:spcPts val="0"/>
              </a:spcAft>
              <a:buSzPts val="1440"/>
              <a:buNone/>
              <a:defRPr sz="1800" b="1"/>
            </a:lvl3pPr>
            <a:lvl4pPr marL="1828800" lvl="3" indent="-228600" algn="l">
              <a:spcBef>
                <a:spcPts val="1000"/>
              </a:spcBef>
              <a:spcAft>
                <a:spcPts val="0"/>
              </a:spcAft>
              <a:buSzPts val="1280"/>
              <a:buNone/>
              <a:defRPr sz="1600" b="1"/>
            </a:lvl4pPr>
            <a:lvl5pPr marL="2286000" lvl="4" indent="-228600" algn="l">
              <a:spcBef>
                <a:spcPts val="1000"/>
              </a:spcBef>
              <a:spcAft>
                <a:spcPts val="0"/>
              </a:spcAft>
              <a:buSzPts val="1280"/>
              <a:buNone/>
              <a:defRPr sz="1600" b="1"/>
            </a:lvl5pPr>
            <a:lvl6pPr marL="2743200" lvl="5" indent="-228600" algn="l">
              <a:spcBef>
                <a:spcPts val="1000"/>
              </a:spcBef>
              <a:spcAft>
                <a:spcPts val="0"/>
              </a:spcAft>
              <a:buSzPts val="1280"/>
              <a:buNone/>
              <a:defRPr sz="1600" b="1"/>
            </a:lvl6pPr>
            <a:lvl7pPr marL="3200400" lvl="6" indent="-228600" algn="l">
              <a:spcBef>
                <a:spcPts val="1000"/>
              </a:spcBef>
              <a:spcAft>
                <a:spcPts val="0"/>
              </a:spcAft>
              <a:buSzPts val="1280"/>
              <a:buNone/>
              <a:defRPr sz="1600" b="1"/>
            </a:lvl7pPr>
            <a:lvl8pPr marL="3657600" lvl="7" indent="-228600" algn="l">
              <a:spcBef>
                <a:spcPts val="1000"/>
              </a:spcBef>
              <a:spcAft>
                <a:spcPts val="0"/>
              </a:spcAft>
              <a:buSzPts val="1280"/>
              <a:buNone/>
              <a:defRPr sz="1600" b="1"/>
            </a:lvl8pPr>
            <a:lvl9pPr marL="4114800" lvl="8" indent="-228600" algn="l">
              <a:spcBef>
                <a:spcPts val="1000"/>
              </a:spcBef>
              <a:spcAft>
                <a:spcPts val="0"/>
              </a:spcAft>
              <a:buSzPts val="1280"/>
              <a:buNone/>
              <a:defRPr sz="1600" b="1"/>
            </a:lvl9pPr>
          </a:lstStyle>
          <a:p>
            <a:endParaRPr/>
          </a:p>
        </p:txBody>
      </p:sp>
      <p:sp>
        <p:nvSpPr>
          <p:cNvPr id="99" name="Google Shape;99;p15"/>
          <p:cNvSpPr>
            <a:spLocks noGrp="1"/>
          </p:cNvSpPr>
          <p:nvPr>
            <p:ph type="pic" idx="5"/>
          </p:nvPr>
        </p:nvSpPr>
        <p:spPr>
          <a:xfrm>
            <a:off x="3889374" y="1819275"/>
            <a:ext cx="2930525" cy="1524000"/>
          </a:xfrm>
          <a:prstGeom prst="roundRect">
            <a:avLst>
              <a:gd name="adj" fmla="val 1858"/>
            </a:avLst>
          </a:prstGeom>
          <a:solidFill>
            <a:schemeClr val="lt1">
              <a:alpha val="24705"/>
            </a:schemeClr>
          </a:solidFill>
          <a:ln>
            <a:noFill/>
          </a:ln>
          <a:effectLst>
            <a:outerShdw blurRad="50800" dist="50800" dir="5400000" algn="tl" rotWithShape="0">
              <a:srgbClr val="000000">
                <a:alpha val="42745"/>
              </a:srgbClr>
            </a:outerShdw>
          </a:effectLst>
        </p:spPr>
        <p:txBody>
          <a:bodyPr spcFirstLastPara="1" wrap="square" lIns="91425" tIns="45700" rIns="91425" bIns="45700" anchor="t" anchorCtr="0"/>
          <a:lstStyle>
            <a:lvl1pPr marR="0" lvl="0" algn="ctr" rtl="0">
              <a:spcBef>
                <a:spcPts val="1000"/>
              </a:spcBef>
              <a:spcAft>
                <a:spcPts val="0"/>
              </a:spcAft>
              <a:buClr>
                <a:srgbClr val="B0B0BC"/>
              </a:buClr>
              <a:buSzPts val="1280"/>
              <a:buFont typeface="Noto Sans Symbols"/>
              <a:buNone/>
              <a:defRPr sz="1600" b="0" i="0" u="none" strike="noStrike" cap="none">
                <a:solidFill>
                  <a:schemeClr val="lt1"/>
                </a:solidFill>
                <a:latin typeface="Source Sans Pro"/>
                <a:ea typeface="Source Sans Pro"/>
                <a:cs typeface="Source Sans Pro"/>
                <a:sym typeface="Source Sans Pro"/>
              </a:defRPr>
            </a:lvl1pPr>
            <a:lvl2pPr marR="0" lvl="1" algn="l" rtl="0">
              <a:spcBef>
                <a:spcPts val="1000"/>
              </a:spcBef>
              <a:spcAft>
                <a:spcPts val="0"/>
              </a:spcAft>
              <a:buClr>
                <a:srgbClr val="B0B0BC"/>
              </a:buClr>
              <a:buSzPts val="1280"/>
              <a:buFont typeface="Noto Sans Symbols"/>
              <a:buNone/>
              <a:defRPr sz="1600" b="0" i="0" u="none" strike="noStrike" cap="none">
                <a:solidFill>
                  <a:schemeClr val="lt1"/>
                </a:solidFill>
                <a:latin typeface="Source Sans Pro"/>
                <a:ea typeface="Source Sans Pro"/>
                <a:cs typeface="Source Sans Pro"/>
                <a:sym typeface="Source Sans Pro"/>
              </a:defRPr>
            </a:lvl2pPr>
            <a:lvl3pPr marR="0" lvl="2" algn="l" rtl="0">
              <a:spcBef>
                <a:spcPts val="1000"/>
              </a:spcBef>
              <a:spcAft>
                <a:spcPts val="0"/>
              </a:spcAft>
              <a:buClr>
                <a:srgbClr val="B0B0BC"/>
              </a:buClr>
              <a:buSzPts val="1280"/>
              <a:buFont typeface="Noto Sans Symbols"/>
              <a:buNone/>
              <a:defRPr sz="1600" b="0" i="0" u="none" strike="noStrike" cap="none">
                <a:solidFill>
                  <a:schemeClr val="lt1"/>
                </a:solidFill>
                <a:latin typeface="Source Sans Pro"/>
                <a:ea typeface="Source Sans Pro"/>
                <a:cs typeface="Source Sans Pro"/>
                <a:sym typeface="Source Sans Pro"/>
              </a:defRPr>
            </a:lvl3pPr>
            <a:lvl4pPr marR="0" lvl="3" algn="l" rtl="0">
              <a:spcBef>
                <a:spcPts val="1000"/>
              </a:spcBef>
              <a:spcAft>
                <a:spcPts val="0"/>
              </a:spcAft>
              <a:buClr>
                <a:srgbClr val="B0B0BC"/>
              </a:buClr>
              <a:buSzPts val="1280"/>
              <a:buFont typeface="Noto Sans Symbols"/>
              <a:buNone/>
              <a:defRPr sz="1600" b="0" i="0" u="none" strike="noStrike" cap="none">
                <a:solidFill>
                  <a:schemeClr val="lt1"/>
                </a:solidFill>
                <a:latin typeface="Source Sans Pro"/>
                <a:ea typeface="Source Sans Pro"/>
                <a:cs typeface="Source Sans Pro"/>
                <a:sym typeface="Source Sans Pro"/>
              </a:defRPr>
            </a:lvl4pPr>
            <a:lvl5pPr marR="0" lvl="4" algn="l" rtl="0">
              <a:spcBef>
                <a:spcPts val="1000"/>
              </a:spcBef>
              <a:spcAft>
                <a:spcPts val="0"/>
              </a:spcAft>
              <a:buClr>
                <a:srgbClr val="B0B0BC"/>
              </a:buClr>
              <a:buSzPts val="1280"/>
              <a:buFont typeface="Noto Sans Symbols"/>
              <a:buNone/>
              <a:defRPr sz="1600" b="0" i="0" u="none" strike="noStrike" cap="none">
                <a:solidFill>
                  <a:schemeClr val="lt1"/>
                </a:solidFill>
                <a:latin typeface="Source Sans Pro"/>
                <a:ea typeface="Source Sans Pro"/>
                <a:cs typeface="Source Sans Pro"/>
                <a:sym typeface="Source Sans Pro"/>
              </a:defRPr>
            </a:lvl5pPr>
            <a:lvl6pPr marR="0" lvl="5" algn="l" rtl="0">
              <a:spcBef>
                <a:spcPts val="1000"/>
              </a:spcBef>
              <a:spcAft>
                <a:spcPts val="0"/>
              </a:spcAft>
              <a:buClr>
                <a:srgbClr val="B0B0BC"/>
              </a:buClr>
              <a:buSzPts val="1280"/>
              <a:buFont typeface="Noto Sans Symbols"/>
              <a:buNone/>
              <a:defRPr sz="1600" b="0" i="0" u="none" strike="noStrike" cap="none">
                <a:solidFill>
                  <a:schemeClr val="lt1"/>
                </a:solidFill>
                <a:latin typeface="Source Sans Pro"/>
                <a:ea typeface="Source Sans Pro"/>
                <a:cs typeface="Source Sans Pro"/>
                <a:sym typeface="Source Sans Pro"/>
              </a:defRPr>
            </a:lvl6pPr>
            <a:lvl7pPr marR="0" lvl="6" algn="l" rtl="0">
              <a:spcBef>
                <a:spcPts val="1000"/>
              </a:spcBef>
              <a:spcAft>
                <a:spcPts val="0"/>
              </a:spcAft>
              <a:buClr>
                <a:srgbClr val="B0B0BC"/>
              </a:buClr>
              <a:buSzPts val="1280"/>
              <a:buFont typeface="Noto Sans Symbols"/>
              <a:buNone/>
              <a:defRPr sz="1600" b="0" i="0" u="none" strike="noStrike" cap="none">
                <a:solidFill>
                  <a:schemeClr val="lt1"/>
                </a:solidFill>
                <a:latin typeface="Source Sans Pro"/>
                <a:ea typeface="Source Sans Pro"/>
                <a:cs typeface="Source Sans Pro"/>
                <a:sym typeface="Source Sans Pro"/>
              </a:defRPr>
            </a:lvl7pPr>
            <a:lvl8pPr marR="0" lvl="7" algn="l" rtl="0">
              <a:spcBef>
                <a:spcPts val="1000"/>
              </a:spcBef>
              <a:spcAft>
                <a:spcPts val="0"/>
              </a:spcAft>
              <a:buClr>
                <a:srgbClr val="B0B0BC"/>
              </a:buClr>
              <a:buSzPts val="1280"/>
              <a:buFont typeface="Noto Sans Symbols"/>
              <a:buNone/>
              <a:defRPr sz="1600" b="0" i="0" u="none" strike="noStrike" cap="none">
                <a:solidFill>
                  <a:schemeClr val="lt1"/>
                </a:solidFill>
                <a:latin typeface="Source Sans Pro"/>
                <a:ea typeface="Source Sans Pro"/>
                <a:cs typeface="Source Sans Pro"/>
                <a:sym typeface="Source Sans Pro"/>
              </a:defRPr>
            </a:lvl8pPr>
            <a:lvl9pPr marR="0" lvl="8" algn="l" rtl="0">
              <a:spcBef>
                <a:spcPts val="1000"/>
              </a:spcBef>
              <a:spcAft>
                <a:spcPts val="0"/>
              </a:spcAft>
              <a:buClr>
                <a:srgbClr val="B0B0BC"/>
              </a:buClr>
              <a:buSzPts val="1280"/>
              <a:buFont typeface="Noto Sans Symbols"/>
              <a:buNone/>
              <a:defRPr sz="1600" b="0" i="0" u="none" strike="noStrike" cap="none">
                <a:solidFill>
                  <a:schemeClr val="lt1"/>
                </a:solidFill>
                <a:latin typeface="Source Sans Pro"/>
                <a:ea typeface="Source Sans Pro"/>
                <a:cs typeface="Source Sans Pro"/>
                <a:sym typeface="Source Sans Pro"/>
              </a:defRPr>
            </a:lvl9pPr>
          </a:lstStyle>
          <a:p>
            <a:endParaRPr/>
          </a:p>
        </p:txBody>
      </p:sp>
      <p:sp>
        <p:nvSpPr>
          <p:cNvPr id="100" name="Google Shape;100;p15"/>
          <p:cNvSpPr txBox="1">
            <a:spLocks noGrp="1"/>
          </p:cNvSpPr>
          <p:nvPr>
            <p:ph type="body" idx="6"/>
          </p:nvPr>
        </p:nvSpPr>
        <p:spPr>
          <a:xfrm>
            <a:off x="3888022" y="4217610"/>
            <a:ext cx="2934406" cy="1487865"/>
          </a:xfrm>
          <a:prstGeom prst="rect">
            <a:avLst/>
          </a:prstGeom>
          <a:noFill/>
          <a:ln>
            <a:noFill/>
          </a:ln>
        </p:spPr>
        <p:txBody>
          <a:bodyPr spcFirstLastPara="1" wrap="square" lIns="91425" tIns="45700" rIns="91425" bIns="45700" anchor="t" anchorCtr="0"/>
          <a:lstStyle>
            <a:lvl1pPr marL="457200" lvl="0" indent="-228600" algn="l">
              <a:spcBef>
                <a:spcPts val="1000"/>
              </a:spcBef>
              <a:spcAft>
                <a:spcPts val="0"/>
              </a:spcAft>
              <a:buSzPts val="1120"/>
              <a:buNone/>
              <a:defRPr sz="14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101" name="Google Shape;101;p15"/>
          <p:cNvSpPr txBox="1">
            <a:spLocks noGrp="1"/>
          </p:cNvSpPr>
          <p:nvPr>
            <p:ph type="body" idx="7"/>
          </p:nvPr>
        </p:nvSpPr>
        <p:spPr>
          <a:xfrm>
            <a:off x="7124700" y="3641349"/>
            <a:ext cx="2932113" cy="576262"/>
          </a:xfrm>
          <a:prstGeom prst="rect">
            <a:avLst/>
          </a:prstGeom>
          <a:noFill/>
          <a:ln>
            <a:noFill/>
          </a:ln>
        </p:spPr>
        <p:txBody>
          <a:bodyPr spcFirstLastPara="1" wrap="square" lIns="91425" tIns="45700" rIns="91425" bIns="45700" anchor="b" anchorCtr="0"/>
          <a:lstStyle>
            <a:lvl1pPr marL="457200" lvl="0" indent="-228600" algn="l">
              <a:spcBef>
                <a:spcPts val="1000"/>
              </a:spcBef>
              <a:spcAft>
                <a:spcPts val="0"/>
              </a:spcAft>
              <a:buSzPts val="1920"/>
              <a:buNone/>
              <a:defRPr sz="2400" b="0">
                <a:solidFill>
                  <a:srgbClr val="B0B0BC"/>
                </a:solidFill>
              </a:defRPr>
            </a:lvl1pPr>
            <a:lvl2pPr marL="914400" lvl="1" indent="-228600" algn="l">
              <a:spcBef>
                <a:spcPts val="1000"/>
              </a:spcBef>
              <a:spcAft>
                <a:spcPts val="0"/>
              </a:spcAft>
              <a:buSzPts val="1600"/>
              <a:buNone/>
              <a:defRPr sz="2000" b="1"/>
            </a:lvl2pPr>
            <a:lvl3pPr marL="1371600" lvl="2" indent="-228600" algn="l">
              <a:spcBef>
                <a:spcPts val="1000"/>
              </a:spcBef>
              <a:spcAft>
                <a:spcPts val="0"/>
              </a:spcAft>
              <a:buSzPts val="1440"/>
              <a:buNone/>
              <a:defRPr sz="1800" b="1"/>
            </a:lvl3pPr>
            <a:lvl4pPr marL="1828800" lvl="3" indent="-228600" algn="l">
              <a:spcBef>
                <a:spcPts val="1000"/>
              </a:spcBef>
              <a:spcAft>
                <a:spcPts val="0"/>
              </a:spcAft>
              <a:buSzPts val="1280"/>
              <a:buNone/>
              <a:defRPr sz="1600" b="1"/>
            </a:lvl4pPr>
            <a:lvl5pPr marL="2286000" lvl="4" indent="-228600" algn="l">
              <a:spcBef>
                <a:spcPts val="1000"/>
              </a:spcBef>
              <a:spcAft>
                <a:spcPts val="0"/>
              </a:spcAft>
              <a:buSzPts val="1280"/>
              <a:buNone/>
              <a:defRPr sz="1600" b="1"/>
            </a:lvl5pPr>
            <a:lvl6pPr marL="2743200" lvl="5" indent="-228600" algn="l">
              <a:spcBef>
                <a:spcPts val="1000"/>
              </a:spcBef>
              <a:spcAft>
                <a:spcPts val="0"/>
              </a:spcAft>
              <a:buSzPts val="1280"/>
              <a:buNone/>
              <a:defRPr sz="1600" b="1"/>
            </a:lvl6pPr>
            <a:lvl7pPr marL="3200400" lvl="6" indent="-228600" algn="l">
              <a:spcBef>
                <a:spcPts val="1000"/>
              </a:spcBef>
              <a:spcAft>
                <a:spcPts val="0"/>
              </a:spcAft>
              <a:buSzPts val="1280"/>
              <a:buNone/>
              <a:defRPr sz="1600" b="1"/>
            </a:lvl7pPr>
            <a:lvl8pPr marL="3657600" lvl="7" indent="-228600" algn="l">
              <a:spcBef>
                <a:spcPts val="1000"/>
              </a:spcBef>
              <a:spcAft>
                <a:spcPts val="0"/>
              </a:spcAft>
              <a:buSzPts val="1280"/>
              <a:buNone/>
              <a:defRPr sz="1600" b="1"/>
            </a:lvl8pPr>
            <a:lvl9pPr marL="4114800" lvl="8" indent="-228600" algn="l">
              <a:spcBef>
                <a:spcPts val="1000"/>
              </a:spcBef>
              <a:spcAft>
                <a:spcPts val="0"/>
              </a:spcAft>
              <a:buSzPts val="1280"/>
              <a:buNone/>
              <a:defRPr sz="1600" b="1"/>
            </a:lvl9pPr>
          </a:lstStyle>
          <a:p>
            <a:endParaRPr/>
          </a:p>
        </p:txBody>
      </p:sp>
      <p:sp>
        <p:nvSpPr>
          <p:cNvPr id="102" name="Google Shape;102;p15"/>
          <p:cNvSpPr>
            <a:spLocks noGrp="1"/>
          </p:cNvSpPr>
          <p:nvPr>
            <p:ph type="pic" idx="8"/>
          </p:nvPr>
        </p:nvSpPr>
        <p:spPr>
          <a:xfrm>
            <a:off x="7124699" y="1819275"/>
            <a:ext cx="2932113" cy="1524000"/>
          </a:xfrm>
          <a:prstGeom prst="roundRect">
            <a:avLst>
              <a:gd name="adj" fmla="val 1858"/>
            </a:avLst>
          </a:prstGeom>
          <a:solidFill>
            <a:schemeClr val="lt1">
              <a:alpha val="24705"/>
            </a:schemeClr>
          </a:solidFill>
          <a:ln>
            <a:noFill/>
          </a:ln>
          <a:effectLst>
            <a:outerShdw blurRad="50800" dist="50800" dir="5400000" algn="tl" rotWithShape="0">
              <a:srgbClr val="000000">
                <a:alpha val="42745"/>
              </a:srgbClr>
            </a:outerShdw>
          </a:effectLst>
        </p:spPr>
        <p:txBody>
          <a:bodyPr spcFirstLastPara="1" wrap="square" lIns="91425" tIns="45700" rIns="91425" bIns="45700" anchor="t" anchorCtr="0"/>
          <a:lstStyle>
            <a:lvl1pPr marR="0" lvl="0" algn="ctr" rtl="0">
              <a:spcBef>
                <a:spcPts val="1000"/>
              </a:spcBef>
              <a:spcAft>
                <a:spcPts val="0"/>
              </a:spcAft>
              <a:buClr>
                <a:srgbClr val="B0B0BC"/>
              </a:buClr>
              <a:buSzPts val="1280"/>
              <a:buFont typeface="Noto Sans Symbols"/>
              <a:buNone/>
              <a:defRPr sz="1600" b="0" i="0" u="none" strike="noStrike" cap="none">
                <a:solidFill>
                  <a:schemeClr val="lt1"/>
                </a:solidFill>
                <a:latin typeface="Source Sans Pro"/>
                <a:ea typeface="Source Sans Pro"/>
                <a:cs typeface="Source Sans Pro"/>
                <a:sym typeface="Source Sans Pro"/>
              </a:defRPr>
            </a:lvl1pPr>
            <a:lvl2pPr marR="0" lvl="1" algn="l" rtl="0">
              <a:spcBef>
                <a:spcPts val="1000"/>
              </a:spcBef>
              <a:spcAft>
                <a:spcPts val="0"/>
              </a:spcAft>
              <a:buClr>
                <a:srgbClr val="B0B0BC"/>
              </a:buClr>
              <a:buSzPts val="1280"/>
              <a:buFont typeface="Noto Sans Symbols"/>
              <a:buNone/>
              <a:defRPr sz="1600" b="0" i="0" u="none" strike="noStrike" cap="none">
                <a:solidFill>
                  <a:schemeClr val="lt1"/>
                </a:solidFill>
                <a:latin typeface="Source Sans Pro"/>
                <a:ea typeface="Source Sans Pro"/>
                <a:cs typeface="Source Sans Pro"/>
                <a:sym typeface="Source Sans Pro"/>
              </a:defRPr>
            </a:lvl2pPr>
            <a:lvl3pPr marR="0" lvl="2" algn="l" rtl="0">
              <a:spcBef>
                <a:spcPts val="1000"/>
              </a:spcBef>
              <a:spcAft>
                <a:spcPts val="0"/>
              </a:spcAft>
              <a:buClr>
                <a:srgbClr val="B0B0BC"/>
              </a:buClr>
              <a:buSzPts val="1280"/>
              <a:buFont typeface="Noto Sans Symbols"/>
              <a:buNone/>
              <a:defRPr sz="1600" b="0" i="0" u="none" strike="noStrike" cap="none">
                <a:solidFill>
                  <a:schemeClr val="lt1"/>
                </a:solidFill>
                <a:latin typeface="Source Sans Pro"/>
                <a:ea typeface="Source Sans Pro"/>
                <a:cs typeface="Source Sans Pro"/>
                <a:sym typeface="Source Sans Pro"/>
              </a:defRPr>
            </a:lvl3pPr>
            <a:lvl4pPr marR="0" lvl="3" algn="l" rtl="0">
              <a:spcBef>
                <a:spcPts val="1000"/>
              </a:spcBef>
              <a:spcAft>
                <a:spcPts val="0"/>
              </a:spcAft>
              <a:buClr>
                <a:srgbClr val="B0B0BC"/>
              </a:buClr>
              <a:buSzPts val="1280"/>
              <a:buFont typeface="Noto Sans Symbols"/>
              <a:buNone/>
              <a:defRPr sz="1600" b="0" i="0" u="none" strike="noStrike" cap="none">
                <a:solidFill>
                  <a:schemeClr val="lt1"/>
                </a:solidFill>
                <a:latin typeface="Source Sans Pro"/>
                <a:ea typeface="Source Sans Pro"/>
                <a:cs typeface="Source Sans Pro"/>
                <a:sym typeface="Source Sans Pro"/>
              </a:defRPr>
            </a:lvl4pPr>
            <a:lvl5pPr marR="0" lvl="4" algn="l" rtl="0">
              <a:spcBef>
                <a:spcPts val="1000"/>
              </a:spcBef>
              <a:spcAft>
                <a:spcPts val="0"/>
              </a:spcAft>
              <a:buClr>
                <a:srgbClr val="B0B0BC"/>
              </a:buClr>
              <a:buSzPts val="1280"/>
              <a:buFont typeface="Noto Sans Symbols"/>
              <a:buNone/>
              <a:defRPr sz="1600" b="0" i="0" u="none" strike="noStrike" cap="none">
                <a:solidFill>
                  <a:schemeClr val="lt1"/>
                </a:solidFill>
                <a:latin typeface="Source Sans Pro"/>
                <a:ea typeface="Source Sans Pro"/>
                <a:cs typeface="Source Sans Pro"/>
                <a:sym typeface="Source Sans Pro"/>
              </a:defRPr>
            </a:lvl5pPr>
            <a:lvl6pPr marR="0" lvl="5" algn="l" rtl="0">
              <a:spcBef>
                <a:spcPts val="1000"/>
              </a:spcBef>
              <a:spcAft>
                <a:spcPts val="0"/>
              </a:spcAft>
              <a:buClr>
                <a:srgbClr val="B0B0BC"/>
              </a:buClr>
              <a:buSzPts val="1280"/>
              <a:buFont typeface="Noto Sans Symbols"/>
              <a:buNone/>
              <a:defRPr sz="1600" b="0" i="0" u="none" strike="noStrike" cap="none">
                <a:solidFill>
                  <a:schemeClr val="lt1"/>
                </a:solidFill>
                <a:latin typeface="Source Sans Pro"/>
                <a:ea typeface="Source Sans Pro"/>
                <a:cs typeface="Source Sans Pro"/>
                <a:sym typeface="Source Sans Pro"/>
              </a:defRPr>
            </a:lvl6pPr>
            <a:lvl7pPr marR="0" lvl="6" algn="l" rtl="0">
              <a:spcBef>
                <a:spcPts val="1000"/>
              </a:spcBef>
              <a:spcAft>
                <a:spcPts val="0"/>
              </a:spcAft>
              <a:buClr>
                <a:srgbClr val="B0B0BC"/>
              </a:buClr>
              <a:buSzPts val="1280"/>
              <a:buFont typeface="Noto Sans Symbols"/>
              <a:buNone/>
              <a:defRPr sz="1600" b="0" i="0" u="none" strike="noStrike" cap="none">
                <a:solidFill>
                  <a:schemeClr val="lt1"/>
                </a:solidFill>
                <a:latin typeface="Source Sans Pro"/>
                <a:ea typeface="Source Sans Pro"/>
                <a:cs typeface="Source Sans Pro"/>
                <a:sym typeface="Source Sans Pro"/>
              </a:defRPr>
            </a:lvl7pPr>
            <a:lvl8pPr marR="0" lvl="7" algn="l" rtl="0">
              <a:spcBef>
                <a:spcPts val="1000"/>
              </a:spcBef>
              <a:spcAft>
                <a:spcPts val="0"/>
              </a:spcAft>
              <a:buClr>
                <a:srgbClr val="B0B0BC"/>
              </a:buClr>
              <a:buSzPts val="1280"/>
              <a:buFont typeface="Noto Sans Symbols"/>
              <a:buNone/>
              <a:defRPr sz="1600" b="0" i="0" u="none" strike="noStrike" cap="none">
                <a:solidFill>
                  <a:schemeClr val="lt1"/>
                </a:solidFill>
                <a:latin typeface="Source Sans Pro"/>
                <a:ea typeface="Source Sans Pro"/>
                <a:cs typeface="Source Sans Pro"/>
                <a:sym typeface="Source Sans Pro"/>
              </a:defRPr>
            </a:lvl8pPr>
            <a:lvl9pPr marR="0" lvl="8" algn="l" rtl="0">
              <a:spcBef>
                <a:spcPts val="1000"/>
              </a:spcBef>
              <a:spcAft>
                <a:spcPts val="0"/>
              </a:spcAft>
              <a:buClr>
                <a:srgbClr val="B0B0BC"/>
              </a:buClr>
              <a:buSzPts val="1280"/>
              <a:buFont typeface="Noto Sans Symbols"/>
              <a:buNone/>
              <a:defRPr sz="1600" b="0" i="0" u="none" strike="noStrike" cap="none">
                <a:solidFill>
                  <a:schemeClr val="lt1"/>
                </a:solidFill>
                <a:latin typeface="Source Sans Pro"/>
                <a:ea typeface="Source Sans Pro"/>
                <a:cs typeface="Source Sans Pro"/>
                <a:sym typeface="Source Sans Pro"/>
              </a:defRPr>
            </a:lvl9pPr>
          </a:lstStyle>
          <a:p>
            <a:endParaRPr/>
          </a:p>
        </p:txBody>
      </p:sp>
      <p:sp>
        <p:nvSpPr>
          <p:cNvPr id="103" name="Google Shape;103;p15"/>
          <p:cNvSpPr txBox="1">
            <a:spLocks noGrp="1"/>
          </p:cNvSpPr>
          <p:nvPr>
            <p:ph type="body" idx="9"/>
          </p:nvPr>
        </p:nvSpPr>
        <p:spPr>
          <a:xfrm>
            <a:off x="7124575" y="4217608"/>
            <a:ext cx="2935997" cy="1487865"/>
          </a:xfrm>
          <a:prstGeom prst="rect">
            <a:avLst/>
          </a:prstGeom>
          <a:noFill/>
          <a:ln>
            <a:noFill/>
          </a:ln>
        </p:spPr>
        <p:txBody>
          <a:bodyPr spcFirstLastPara="1" wrap="square" lIns="91425" tIns="45700" rIns="91425" bIns="45700" anchor="t" anchorCtr="0"/>
          <a:lstStyle>
            <a:lvl1pPr marL="457200" lvl="0" indent="-228600" algn="l">
              <a:spcBef>
                <a:spcPts val="1000"/>
              </a:spcBef>
              <a:spcAft>
                <a:spcPts val="0"/>
              </a:spcAft>
              <a:buSzPts val="1120"/>
              <a:buNone/>
              <a:defRPr sz="14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cxnSp>
        <p:nvCxnSpPr>
          <p:cNvPr id="104" name="Google Shape;104;p15"/>
          <p:cNvCxnSpPr/>
          <p:nvPr/>
        </p:nvCxnSpPr>
        <p:spPr>
          <a:xfrm>
            <a:off x="3726142" y="1743075"/>
            <a:ext cx="0" cy="3962400"/>
          </a:xfrm>
          <a:prstGeom prst="straightConnector1">
            <a:avLst/>
          </a:prstGeom>
          <a:noFill/>
          <a:ln w="12700" cap="flat" cmpd="sng">
            <a:solidFill>
              <a:srgbClr val="B0B0BC">
                <a:alpha val="40000"/>
              </a:srgbClr>
            </a:solidFill>
            <a:prstDash val="solid"/>
            <a:round/>
            <a:headEnd type="none" w="sm" len="sm"/>
            <a:tailEnd type="none" w="sm" len="sm"/>
          </a:ln>
        </p:spPr>
      </p:cxnSp>
      <p:cxnSp>
        <p:nvCxnSpPr>
          <p:cNvPr id="105" name="Google Shape;105;p15"/>
          <p:cNvCxnSpPr/>
          <p:nvPr/>
        </p:nvCxnSpPr>
        <p:spPr>
          <a:xfrm>
            <a:off x="6962227" y="1743075"/>
            <a:ext cx="0" cy="3966882"/>
          </a:xfrm>
          <a:prstGeom prst="straightConnector1">
            <a:avLst/>
          </a:prstGeom>
          <a:noFill/>
          <a:ln w="12700" cap="flat" cmpd="sng">
            <a:solidFill>
              <a:srgbClr val="B0B0BC">
                <a:alpha val="40000"/>
              </a:srgbClr>
            </a:solidFill>
            <a:prstDash val="solid"/>
            <a:round/>
            <a:headEnd type="none" w="sm" len="sm"/>
            <a:tailEnd type="none" w="sm" len="sm"/>
          </a:ln>
        </p:spPr>
      </p:cxnSp>
      <p:sp>
        <p:nvSpPr>
          <p:cNvPr id="106" name="Google Shape;106;p15"/>
          <p:cNvSpPr txBox="1">
            <a:spLocks noGrp="1"/>
          </p:cNvSpPr>
          <p:nvPr>
            <p:ph type="title"/>
          </p:nvPr>
        </p:nvSpPr>
        <p:spPr>
          <a:xfrm>
            <a:off x="388936" y="338418"/>
            <a:ext cx="9660917" cy="985557"/>
          </a:xfrm>
          <a:prstGeom prst="rect">
            <a:avLst/>
          </a:prstGeom>
          <a:noFill/>
          <a:ln>
            <a:noFill/>
          </a:ln>
        </p:spPr>
        <p:txBody>
          <a:bodyPr spcFirstLastPara="1" wrap="square" lIns="91425" tIns="45700" rIns="91425" bIns="45700" anchor="t" anchorCtr="0"/>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cxnSp>
        <p:nvCxnSpPr>
          <p:cNvPr id="107" name="Google Shape;107;p15"/>
          <p:cNvCxnSpPr/>
          <p:nvPr/>
        </p:nvCxnSpPr>
        <p:spPr>
          <a:xfrm>
            <a:off x="474661" y="1120521"/>
            <a:ext cx="9955214" cy="0"/>
          </a:xfrm>
          <a:prstGeom prst="straightConnector1">
            <a:avLst/>
          </a:prstGeom>
          <a:noFill/>
          <a:ln w="19050" cap="sq" cmpd="sng">
            <a:solidFill>
              <a:srgbClr val="B0B0BC"/>
            </a:solidFill>
            <a:prstDash val="solid"/>
            <a:round/>
            <a:headEnd type="none" w="sm" len="sm"/>
            <a:tailEnd type="none" w="sm" len="sm"/>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9"/>
        <p:cNvGrpSpPr/>
        <p:nvPr/>
      </p:nvGrpSpPr>
      <p:grpSpPr>
        <a:xfrm>
          <a:off x="0" y="0"/>
          <a:ext cx="0" cy="0"/>
          <a:chOff x="0" y="0"/>
          <a:chExt cx="0" cy="0"/>
        </a:xfrm>
      </p:grpSpPr>
      <p:sp>
        <p:nvSpPr>
          <p:cNvPr id="20" name="Google Shape;20;p3"/>
          <p:cNvSpPr txBox="1">
            <a:spLocks noGrp="1"/>
          </p:cNvSpPr>
          <p:nvPr>
            <p:ph type="title"/>
          </p:nvPr>
        </p:nvSpPr>
        <p:spPr>
          <a:xfrm>
            <a:off x="388936" y="338418"/>
            <a:ext cx="9660917" cy="985557"/>
          </a:xfrm>
          <a:prstGeom prst="rect">
            <a:avLst/>
          </a:prstGeom>
          <a:noFill/>
          <a:ln>
            <a:noFill/>
          </a:ln>
        </p:spPr>
        <p:txBody>
          <a:bodyPr spcFirstLastPara="1" wrap="square" lIns="91425" tIns="45700" rIns="91425" bIns="45700" anchor="t" anchorCtr="0"/>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3"/>
          <p:cNvSpPr txBox="1">
            <a:spLocks noGrp="1"/>
          </p:cNvSpPr>
          <p:nvPr>
            <p:ph type="body" idx="1"/>
          </p:nvPr>
        </p:nvSpPr>
        <p:spPr>
          <a:xfrm>
            <a:off x="388935" y="1590675"/>
            <a:ext cx="9660917" cy="4195481"/>
          </a:xfrm>
          <a:prstGeom prst="rect">
            <a:avLst/>
          </a:prstGeom>
          <a:noFill/>
          <a:ln>
            <a:noFill/>
          </a:ln>
        </p:spPr>
        <p:txBody>
          <a:bodyPr spcFirstLastPara="1" wrap="square" lIns="91425" tIns="45700" rIns="91425" bIns="45700" anchor="t" anchorCtr="0"/>
          <a:lstStyle>
            <a:lvl1pPr marL="457200" lvl="0" indent="-320040" algn="l">
              <a:spcBef>
                <a:spcPts val="1000"/>
              </a:spcBef>
              <a:spcAft>
                <a:spcPts val="0"/>
              </a:spcAft>
              <a:buSzPts val="1440"/>
              <a:buChar char="▶"/>
              <a:defRPr/>
            </a:lvl1pPr>
            <a:lvl2pPr marL="914400" lvl="1" indent="-320040" algn="l">
              <a:spcBef>
                <a:spcPts val="1000"/>
              </a:spcBef>
              <a:spcAft>
                <a:spcPts val="0"/>
              </a:spcAft>
              <a:buSzPts val="1440"/>
              <a:buChar char="▶"/>
              <a:defRPr/>
            </a:lvl2pPr>
            <a:lvl3pPr marL="1371600" lvl="2" indent="-320039" algn="l">
              <a:spcBef>
                <a:spcPts val="1000"/>
              </a:spcBef>
              <a:spcAft>
                <a:spcPts val="0"/>
              </a:spcAft>
              <a:buSzPts val="1440"/>
              <a:buChar char="▶"/>
              <a:defRPr/>
            </a:lvl3pPr>
            <a:lvl4pPr marL="1828800" lvl="3" indent="-320039" algn="l">
              <a:spcBef>
                <a:spcPts val="1000"/>
              </a:spcBef>
              <a:spcAft>
                <a:spcPts val="0"/>
              </a:spcAft>
              <a:buSzPts val="1440"/>
              <a:buChar char="▶"/>
              <a:defRPr/>
            </a:lvl4pPr>
            <a:lvl5pPr marL="2286000" lvl="4" indent="-320039" algn="l">
              <a:spcBef>
                <a:spcPts val="1000"/>
              </a:spcBef>
              <a:spcAft>
                <a:spcPts val="0"/>
              </a:spcAft>
              <a:buSzPts val="1440"/>
              <a:buChar char="▶"/>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cxnSp>
        <p:nvCxnSpPr>
          <p:cNvPr id="22" name="Google Shape;22;p3"/>
          <p:cNvCxnSpPr/>
          <p:nvPr/>
        </p:nvCxnSpPr>
        <p:spPr>
          <a:xfrm>
            <a:off x="474661" y="1120521"/>
            <a:ext cx="9955214" cy="0"/>
          </a:xfrm>
          <a:prstGeom prst="straightConnector1">
            <a:avLst/>
          </a:prstGeom>
          <a:noFill/>
          <a:ln w="19050" cap="sq" cmpd="sng">
            <a:solidFill>
              <a:srgbClr val="B0B0BC"/>
            </a:solidFill>
            <a:prstDash val="solid"/>
            <a:round/>
            <a:headEnd type="none" w="sm" len="sm"/>
            <a:tailEnd type="none" w="sm" len="sm"/>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3 Column">
  <p:cSld name="3 Column">
    <p:spTree>
      <p:nvGrpSpPr>
        <p:cNvPr id="1" name="Shape 23"/>
        <p:cNvGrpSpPr/>
        <p:nvPr/>
      </p:nvGrpSpPr>
      <p:grpSpPr>
        <a:xfrm>
          <a:off x="0" y="0"/>
          <a:ext cx="0" cy="0"/>
          <a:chOff x="0" y="0"/>
          <a:chExt cx="0" cy="0"/>
        </a:xfrm>
      </p:grpSpPr>
      <p:sp>
        <p:nvSpPr>
          <p:cNvPr id="24" name="Google Shape;24;p4"/>
          <p:cNvSpPr txBox="1">
            <a:spLocks noGrp="1"/>
          </p:cNvSpPr>
          <p:nvPr>
            <p:ph type="body" idx="1"/>
          </p:nvPr>
        </p:nvSpPr>
        <p:spPr>
          <a:xfrm>
            <a:off x="625987" y="2962275"/>
            <a:ext cx="2946866" cy="576262"/>
          </a:xfrm>
          <a:prstGeom prst="rect">
            <a:avLst/>
          </a:prstGeom>
          <a:noFill/>
          <a:ln>
            <a:noFill/>
          </a:ln>
        </p:spPr>
        <p:txBody>
          <a:bodyPr spcFirstLastPara="1" wrap="square" lIns="91425" tIns="45700" rIns="91425" bIns="45700" anchor="b" anchorCtr="0"/>
          <a:lstStyle>
            <a:lvl1pPr marL="457200" lvl="0" indent="-228600" algn="l">
              <a:spcBef>
                <a:spcPts val="1000"/>
              </a:spcBef>
              <a:spcAft>
                <a:spcPts val="0"/>
              </a:spcAft>
              <a:buSzPts val="1920"/>
              <a:buNone/>
              <a:defRPr sz="2400" b="0">
                <a:solidFill>
                  <a:srgbClr val="B0B0BC"/>
                </a:solidFill>
              </a:defRPr>
            </a:lvl1pPr>
            <a:lvl2pPr marL="914400" lvl="1" indent="-228600" algn="l">
              <a:spcBef>
                <a:spcPts val="1000"/>
              </a:spcBef>
              <a:spcAft>
                <a:spcPts val="0"/>
              </a:spcAft>
              <a:buSzPts val="1600"/>
              <a:buNone/>
              <a:defRPr sz="2000" b="1"/>
            </a:lvl2pPr>
            <a:lvl3pPr marL="1371600" lvl="2" indent="-228600" algn="l">
              <a:spcBef>
                <a:spcPts val="1000"/>
              </a:spcBef>
              <a:spcAft>
                <a:spcPts val="0"/>
              </a:spcAft>
              <a:buSzPts val="1440"/>
              <a:buNone/>
              <a:defRPr sz="1800" b="1"/>
            </a:lvl3pPr>
            <a:lvl4pPr marL="1828800" lvl="3" indent="-228600" algn="l">
              <a:spcBef>
                <a:spcPts val="1000"/>
              </a:spcBef>
              <a:spcAft>
                <a:spcPts val="0"/>
              </a:spcAft>
              <a:buSzPts val="1280"/>
              <a:buNone/>
              <a:defRPr sz="1600" b="1"/>
            </a:lvl4pPr>
            <a:lvl5pPr marL="2286000" lvl="4" indent="-228600" algn="l">
              <a:spcBef>
                <a:spcPts val="1000"/>
              </a:spcBef>
              <a:spcAft>
                <a:spcPts val="0"/>
              </a:spcAft>
              <a:buSzPts val="1280"/>
              <a:buNone/>
              <a:defRPr sz="1600" b="1"/>
            </a:lvl5pPr>
            <a:lvl6pPr marL="2743200" lvl="5" indent="-228600" algn="l">
              <a:spcBef>
                <a:spcPts val="1000"/>
              </a:spcBef>
              <a:spcAft>
                <a:spcPts val="0"/>
              </a:spcAft>
              <a:buSzPts val="1280"/>
              <a:buNone/>
              <a:defRPr sz="1600" b="1"/>
            </a:lvl6pPr>
            <a:lvl7pPr marL="3200400" lvl="6" indent="-228600" algn="l">
              <a:spcBef>
                <a:spcPts val="1000"/>
              </a:spcBef>
              <a:spcAft>
                <a:spcPts val="0"/>
              </a:spcAft>
              <a:buSzPts val="1280"/>
              <a:buNone/>
              <a:defRPr sz="1600" b="1"/>
            </a:lvl7pPr>
            <a:lvl8pPr marL="3657600" lvl="7" indent="-228600" algn="l">
              <a:spcBef>
                <a:spcPts val="1000"/>
              </a:spcBef>
              <a:spcAft>
                <a:spcPts val="0"/>
              </a:spcAft>
              <a:buSzPts val="1280"/>
              <a:buNone/>
              <a:defRPr sz="1600" b="1"/>
            </a:lvl8pPr>
            <a:lvl9pPr marL="4114800" lvl="8" indent="-228600" algn="l">
              <a:spcBef>
                <a:spcPts val="1000"/>
              </a:spcBef>
              <a:spcAft>
                <a:spcPts val="0"/>
              </a:spcAft>
              <a:buSzPts val="1280"/>
              <a:buNone/>
              <a:defRPr sz="1600" b="1"/>
            </a:lvl9pPr>
          </a:lstStyle>
          <a:p>
            <a:endParaRPr/>
          </a:p>
        </p:txBody>
      </p:sp>
      <p:sp>
        <p:nvSpPr>
          <p:cNvPr id="25" name="Google Shape;25;p4"/>
          <p:cNvSpPr txBox="1">
            <a:spLocks noGrp="1"/>
          </p:cNvSpPr>
          <p:nvPr>
            <p:ph type="body" idx="2"/>
          </p:nvPr>
        </p:nvSpPr>
        <p:spPr>
          <a:xfrm>
            <a:off x="645503" y="3648075"/>
            <a:ext cx="2927350" cy="2381250"/>
          </a:xfrm>
          <a:prstGeom prst="rect">
            <a:avLst/>
          </a:prstGeom>
          <a:noFill/>
          <a:ln>
            <a:noFill/>
          </a:ln>
        </p:spPr>
        <p:txBody>
          <a:bodyPr spcFirstLastPara="1" wrap="square" lIns="91425" tIns="45700" rIns="91425" bIns="45700" anchor="t" anchorCtr="0"/>
          <a:lstStyle>
            <a:lvl1pPr marL="457200" lvl="0" indent="-228600" algn="l">
              <a:spcBef>
                <a:spcPts val="1000"/>
              </a:spcBef>
              <a:spcAft>
                <a:spcPts val="0"/>
              </a:spcAft>
              <a:buSzPts val="1120"/>
              <a:buNone/>
              <a:defRPr sz="14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26" name="Google Shape;26;p4"/>
          <p:cNvSpPr txBox="1">
            <a:spLocks noGrp="1"/>
          </p:cNvSpPr>
          <p:nvPr>
            <p:ph type="body" idx="3"/>
          </p:nvPr>
        </p:nvSpPr>
        <p:spPr>
          <a:xfrm>
            <a:off x="3876699" y="2962275"/>
            <a:ext cx="2936241" cy="576262"/>
          </a:xfrm>
          <a:prstGeom prst="rect">
            <a:avLst/>
          </a:prstGeom>
          <a:noFill/>
          <a:ln>
            <a:noFill/>
          </a:ln>
        </p:spPr>
        <p:txBody>
          <a:bodyPr spcFirstLastPara="1" wrap="square" lIns="91425" tIns="45700" rIns="91425" bIns="45700" anchor="b" anchorCtr="0"/>
          <a:lstStyle>
            <a:lvl1pPr marL="457200" lvl="0" indent="-228600" algn="l">
              <a:spcBef>
                <a:spcPts val="1000"/>
              </a:spcBef>
              <a:spcAft>
                <a:spcPts val="0"/>
              </a:spcAft>
              <a:buSzPts val="1920"/>
              <a:buNone/>
              <a:defRPr sz="2400" b="0">
                <a:solidFill>
                  <a:srgbClr val="B0B0BC"/>
                </a:solidFill>
              </a:defRPr>
            </a:lvl1pPr>
            <a:lvl2pPr marL="914400" lvl="1" indent="-228600" algn="l">
              <a:spcBef>
                <a:spcPts val="1000"/>
              </a:spcBef>
              <a:spcAft>
                <a:spcPts val="0"/>
              </a:spcAft>
              <a:buSzPts val="1600"/>
              <a:buNone/>
              <a:defRPr sz="2000" b="1"/>
            </a:lvl2pPr>
            <a:lvl3pPr marL="1371600" lvl="2" indent="-228600" algn="l">
              <a:spcBef>
                <a:spcPts val="1000"/>
              </a:spcBef>
              <a:spcAft>
                <a:spcPts val="0"/>
              </a:spcAft>
              <a:buSzPts val="1440"/>
              <a:buNone/>
              <a:defRPr sz="1800" b="1"/>
            </a:lvl3pPr>
            <a:lvl4pPr marL="1828800" lvl="3" indent="-228600" algn="l">
              <a:spcBef>
                <a:spcPts val="1000"/>
              </a:spcBef>
              <a:spcAft>
                <a:spcPts val="0"/>
              </a:spcAft>
              <a:buSzPts val="1280"/>
              <a:buNone/>
              <a:defRPr sz="1600" b="1"/>
            </a:lvl4pPr>
            <a:lvl5pPr marL="2286000" lvl="4" indent="-228600" algn="l">
              <a:spcBef>
                <a:spcPts val="1000"/>
              </a:spcBef>
              <a:spcAft>
                <a:spcPts val="0"/>
              </a:spcAft>
              <a:buSzPts val="1280"/>
              <a:buNone/>
              <a:defRPr sz="1600" b="1"/>
            </a:lvl5pPr>
            <a:lvl6pPr marL="2743200" lvl="5" indent="-228600" algn="l">
              <a:spcBef>
                <a:spcPts val="1000"/>
              </a:spcBef>
              <a:spcAft>
                <a:spcPts val="0"/>
              </a:spcAft>
              <a:buSzPts val="1280"/>
              <a:buNone/>
              <a:defRPr sz="1600" b="1"/>
            </a:lvl6pPr>
            <a:lvl7pPr marL="3200400" lvl="6" indent="-228600" algn="l">
              <a:spcBef>
                <a:spcPts val="1000"/>
              </a:spcBef>
              <a:spcAft>
                <a:spcPts val="0"/>
              </a:spcAft>
              <a:buSzPts val="1280"/>
              <a:buNone/>
              <a:defRPr sz="1600" b="1"/>
            </a:lvl7pPr>
            <a:lvl8pPr marL="3657600" lvl="7" indent="-228600" algn="l">
              <a:spcBef>
                <a:spcPts val="1000"/>
              </a:spcBef>
              <a:spcAft>
                <a:spcPts val="0"/>
              </a:spcAft>
              <a:buSzPts val="1280"/>
              <a:buNone/>
              <a:defRPr sz="1600" b="1"/>
            </a:lvl8pPr>
            <a:lvl9pPr marL="4114800" lvl="8" indent="-228600" algn="l">
              <a:spcBef>
                <a:spcPts val="1000"/>
              </a:spcBef>
              <a:spcAft>
                <a:spcPts val="0"/>
              </a:spcAft>
              <a:buSzPts val="1280"/>
              <a:buNone/>
              <a:defRPr sz="1600" b="1"/>
            </a:lvl9pPr>
          </a:lstStyle>
          <a:p>
            <a:endParaRPr/>
          </a:p>
        </p:txBody>
      </p:sp>
      <p:sp>
        <p:nvSpPr>
          <p:cNvPr id="27" name="Google Shape;27;p4"/>
          <p:cNvSpPr txBox="1">
            <a:spLocks noGrp="1"/>
          </p:cNvSpPr>
          <p:nvPr>
            <p:ph type="body" idx="4"/>
          </p:nvPr>
        </p:nvSpPr>
        <p:spPr>
          <a:xfrm>
            <a:off x="3866146" y="3648075"/>
            <a:ext cx="2946794" cy="2381250"/>
          </a:xfrm>
          <a:prstGeom prst="rect">
            <a:avLst/>
          </a:prstGeom>
          <a:noFill/>
          <a:ln>
            <a:noFill/>
          </a:ln>
        </p:spPr>
        <p:txBody>
          <a:bodyPr spcFirstLastPara="1" wrap="square" lIns="91425" tIns="45700" rIns="91425" bIns="45700" anchor="t" anchorCtr="0"/>
          <a:lstStyle>
            <a:lvl1pPr marL="457200" lvl="0" indent="-228600" algn="l">
              <a:spcBef>
                <a:spcPts val="1000"/>
              </a:spcBef>
              <a:spcAft>
                <a:spcPts val="0"/>
              </a:spcAft>
              <a:buSzPts val="1120"/>
              <a:buNone/>
              <a:defRPr sz="14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28" name="Google Shape;28;p4"/>
          <p:cNvSpPr txBox="1">
            <a:spLocks noGrp="1"/>
          </p:cNvSpPr>
          <p:nvPr>
            <p:ph type="body" idx="5"/>
          </p:nvPr>
        </p:nvSpPr>
        <p:spPr>
          <a:xfrm>
            <a:off x="7117740" y="2962275"/>
            <a:ext cx="2932113" cy="576262"/>
          </a:xfrm>
          <a:prstGeom prst="rect">
            <a:avLst/>
          </a:prstGeom>
          <a:noFill/>
          <a:ln>
            <a:noFill/>
          </a:ln>
        </p:spPr>
        <p:txBody>
          <a:bodyPr spcFirstLastPara="1" wrap="square" lIns="91425" tIns="45700" rIns="91425" bIns="45700" anchor="b" anchorCtr="0"/>
          <a:lstStyle>
            <a:lvl1pPr marL="457200" lvl="0" indent="-228600" algn="l">
              <a:spcBef>
                <a:spcPts val="1000"/>
              </a:spcBef>
              <a:spcAft>
                <a:spcPts val="0"/>
              </a:spcAft>
              <a:buSzPts val="1920"/>
              <a:buNone/>
              <a:defRPr sz="2400" b="0">
                <a:solidFill>
                  <a:srgbClr val="B0B0BC"/>
                </a:solidFill>
              </a:defRPr>
            </a:lvl1pPr>
            <a:lvl2pPr marL="914400" lvl="1" indent="-228600" algn="l">
              <a:spcBef>
                <a:spcPts val="1000"/>
              </a:spcBef>
              <a:spcAft>
                <a:spcPts val="0"/>
              </a:spcAft>
              <a:buSzPts val="1600"/>
              <a:buNone/>
              <a:defRPr sz="2000" b="1"/>
            </a:lvl2pPr>
            <a:lvl3pPr marL="1371600" lvl="2" indent="-228600" algn="l">
              <a:spcBef>
                <a:spcPts val="1000"/>
              </a:spcBef>
              <a:spcAft>
                <a:spcPts val="0"/>
              </a:spcAft>
              <a:buSzPts val="1440"/>
              <a:buNone/>
              <a:defRPr sz="1800" b="1"/>
            </a:lvl3pPr>
            <a:lvl4pPr marL="1828800" lvl="3" indent="-228600" algn="l">
              <a:spcBef>
                <a:spcPts val="1000"/>
              </a:spcBef>
              <a:spcAft>
                <a:spcPts val="0"/>
              </a:spcAft>
              <a:buSzPts val="1280"/>
              <a:buNone/>
              <a:defRPr sz="1600" b="1"/>
            </a:lvl4pPr>
            <a:lvl5pPr marL="2286000" lvl="4" indent="-228600" algn="l">
              <a:spcBef>
                <a:spcPts val="1000"/>
              </a:spcBef>
              <a:spcAft>
                <a:spcPts val="0"/>
              </a:spcAft>
              <a:buSzPts val="1280"/>
              <a:buNone/>
              <a:defRPr sz="1600" b="1"/>
            </a:lvl5pPr>
            <a:lvl6pPr marL="2743200" lvl="5" indent="-228600" algn="l">
              <a:spcBef>
                <a:spcPts val="1000"/>
              </a:spcBef>
              <a:spcAft>
                <a:spcPts val="0"/>
              </a:spcAft>
              <a:buSzPts val="1280"/>
              <a:buNone/>
              <a:defRPr sz="1600" b="1"/>
            </a:lvl6pPr>
            <a:lvl7pPr marL="3200400" lvl="6" indent="-228600" algn="l">
              <a:spcBef>
                <a:spcPts val="1000"/>
              </a:spcBef>
              <a:spcAft>
                <a:spcPts val="0"/>
              </a:spcAft>
              <a:buSzPts val="1280"/>
              <a:buNone/>
              <a:defRPr sz="1600" b="1"/>
            </a:lvl7pPr>
            <a:lvl8pPr marL="3657600" lvl="7" indent="-228600" algn="l">
              <a:spcBef>
                <a:spcPts val="1000"/>
              </a:spcBef>
              <a:spcAft>
                <a:spcPts val="0"/>
              </a:spcAft>
              <a:buSzPts val="1280"/>
              <a:buNone/>
              <a:defRPr sz="1600" b="1"/>
            </a:lvl8pPr>
            <a:lvl9pPr marL="4114800" lvl="8" indent="-228600" algn="l">
              <a:spcBef>
                <a:spcPts val="1000"/>
              </a:spcBef>
              <a:spcAft>
                <a:spcPts val="0"/>
              </a:spcAft>
              <a:buSzPts val="1280"/>
              <a:buNone/>
              <a:defRPr sz="1600" b="1"/>
            </a:lvl9pPr>
          </a:lstStyle>
          <a:p>
            <a:endParaRPr/>
          </a:p>
        </p:txBody>
      </p:sp>
      <p:sp>
        <p:nvSpPr>
          <p:cNvPr id="29" name="Google Shape;29;p4"/>
          <p:cNvSpPr txBox="1">
            <a:spLocks noGrp="1"/>
          </p:cNvSpPr>
          <p:nvPr>
            <p:ph type="body" idx="6"/>
          </p:nvPr>
        </p:nvSpPr>
        <p:spPr>
          <a:xfrm>
            <a:off x="7117740" y="3648075"/>
            <a:ext cx="2932113" cy="2381250"/>
          </a:xfrm>
          <a:prstGeom prst="rect">
            <a:avLst/>
          </a:prstGeom>
          <a:noFill/>
          <a:ln>
            <a:noFill/>
          </a:ln>
        </p:spPr>
        <p:txBody>
          <a:bodyPr spcFirstLastPara="1" wrap="square" lIns="91425" tIns="45700" rIns="91425" bIns="45700" anchor="t" anchorCtr="0"/>
          <a:lstStyle>
            <a:lvl1pPr marL="457200" lvl="0" indent="-228600" algn="l">
              <a:spcBef>
                <a:spcPts val="1000"/>
              </a:spcBef>
              <a:spcAft>
                <a:spcPts val="0"/>
              </a:spcAft>
              <a:buSzPts val="1120"/>
              <a:buNone/>
              <a:defRPr sz="14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cxnSp>
        <p:nvCxnSpPr>
          <p:cNvPr id="30" name="Google Shape;30;p4"/>
          <p:cNvCxnSpPr/>
          <p:nvPr/>
        </p:nvCxnSpPr>
        <p:spPr>
          <a:xfrm>
            <a:off x="3719182" y="3114675"/>
            <a:ext cx="0" cy="2914650"/>
          </a:xfrm>
          <a:prstGeom prst="straightConnector1">
            <a:avLst/>
          </a:prstGeom>
          <a:noFill/>
          <a:ln w="12700" cap="flat" cmpd="sng">
            <a:solidFill>
              <a:srgbClr val="B0B0BC">
                <a:alpha val="40000"/>
              </a:srgbClr>
            </a:solidFill>
            <a:prstDash val="solid"/>
            <a:round/>
            <a:headEnd type="none" w="sm" len="sm"/>
            <a:tailEnd type="none" w="sm" len="sm"/>
          </a:ln>
        </p:spPr>
      </p:cxnSp>
      <p:cxnSp>
        <p:nvCxnSpPr>
          <p:cNvPr id="31" name="Google Shape;31;p4"/>
          <p:cNvCxnSpPr/>
          <p:nvPr/>
        </p:nvCxnSpPr>
        <p:spPr>
          <a:xfrm>
            <a:off x="6955267" y="3114675"/>
            <a:ext cx="0" cy="2914650"/>
          </a:xfrm>
          <a:prstGeom prst="straightConnector1">
            <a:avLst/>
          </a:prstGeom>
          <a:noFill/>
          <a:ln w="12700" cap="flat" cmpd="sng">
            <a:solidFill>
              <a:srgbClr val="B0B0BC">
                <a:alpha val="40000"/>
              </a:srgbClr>
            </a:solidFill>
            <a:prstDash val="solid"/>
            <a:round/>
            <a:headEnd type="none" w="sm" len="sm"/>
            <a:tailEnd type="none" w="sm" len="sm"/>
          </a:ln>
        </p:spPr>
      </p:cxnSp>
      <p:sp>
        <p:nvSpPr>
          <p:cNvPr id="32" name="Google Shape;32;p4"/>
          <p:cNvSpPr txBox="1">
            <a:spLocks noGrp="1"/>
          </p:cNvSpPr>
          <p:nvPr>
            <p:ph type="title"/>
          </p:nvPr>
        </p:nvSpPr>
        <p:spPr>
          <a:xfrm>
            <a:off x="388936" y="338418"/>
            <a:ext cx="9660917" cy="985557"/>
          </a:xfrm>
          <a:prstGeom prst="rect">
            <a:avLst/>
          </a:prstGeom>
          <a:noFill/>
          <a:ln>
            <a:noFill/>
          </a:ln>
        </p:spPr>
        <p:txBody>
          <a:bodyPr spcFirstLastPara="1" wrap="square" lIns="91425" tIns="45700" rIns="91425" bIns="45700" anchor="t" anchorCtr="0"/>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cxnSp>
        <p:nvCxnSpPr>
          <p:cNvPr id="33" name="Google Shape;33;p4"/>
          <p:cNvCxnSpPr/>
          <p:nvPr/>
        </p:nvCxnSpPr>
        <p:spPr>
          <a:xfrm>
            <a:off x="474661" y="1120521"/>
            <a:ext cx="9955214" cy="0"/>
          </a:xfrm>
          <a:prstGeom prst="straightConnector1">
            <a:avLst/>
          </a:prstGeom>
          <a:noFill/>
          <a:ln w="19050" cap="sq" cmpd="sng">
            <a:solidFill>
              <a:srgbClr val="B0B0BC"/>
            </a:solidFill>
            <a:prstDash val="solid"/>
            <a:round/>
            <a:headEnd type="none" w="sm" len="sm"/>
            <a:tailEnd type="none" w="sm" len="sm"/>
          </a:ln>
        </p:spPr>
      </p:cxnSp>
      <p:sp>
        <p:nvSpPr>
          <p:cNvPr id="34" name="Google Shape;34;p4"/>
          <p:cNvSpPr/>
          <p:nvPr/>
        </p:nvSpPr>
        <p:spPr>
          <a:xfrm>
            <a:off x="721237" y="1633537"/>
            <a:ext cx="1266825" cy="1266825"/>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Source Sans Pro"/>
              <a:ea typeface="Source Sans Pro"/>
              <a:cs typeface="Source Sans Pro"/>
              <a:sym typeface="Source Sans Pro"/>
            </a:endParaRPr>
          </a:p>
        </p:txBody>
      </p:sp>
      <p:sp>
        <p:nvSpPr>
          <p:cNvPr id="35" name="Google Shape;35;p4"/>
          <p:cNvSpPr/>
          <p:nvPr/>
        </p:nvSpPr>
        <p:spPr>
          <a:xfrm>
            <a:off x="3971949" y="1633537"/>
            <a:ext cx="1266825" cy="1266825"/>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Source Sans Pro"/>
              <a:ea typeface="Source Sans Pro"/>
              <a:cs typeface="Source Sans Pro"/>
              <a:sym typeface="Source Sans Pro"/>
            </a:endParaRPr>
          </a:p>
        </p:txBody>
      </p:sp>
      <p:sp>
        <p:nvSpPr>
          <p:cNvPr id="36" name="Google Shape;36;p4"/>
          <p:cNvSpPr/>
          <p:nvPr/>
        </p:nvSpPr>
        <p:spPr>
          <a:xfrm>
            <a:off x="7212990" y="1633537"/>
            <a:ext cx="1266825" cy="1266825"/>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Source Sans Pro"/>
              <a:ea typeface="Source Sans Pro"/>
              <a:cs typeface="Source Sans Pro"/>
              <a:sym typeface="Source Sans Pro"/>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37"/>
        <p:cNvGrpSpPr/>
        <p:nvPr/>
      </p:nvGrpSpPr>
      <p:grpSpPr>
        <a:xfrm>
          <a:off x="0" y="0"/>
          <a:ext cx="0" cy="0"/>
          <a:chOff x="0" y="0"/>
          <a:chExt cx="0" cy="0"/>
        </a:xfrm>
      </p:grpSpPr>
      <p:sp>
        <p:nvSpPr>
          <p:cNvPr id="38" name="Google Shape;38;p5"/>
          <p:cNvSpPr txBox="1">
            <a:spLocks noGrp="1"/>
          </p:cNvSpPr>
          <p:nvPr>
            <p:ph type="title"/>
          </p:nvPr>
        </p:nvSpPr>
        <p:spPr>
          <a:xfrm>
            <a:off x="388936" y="338418"/>
            <a:ext cx="9660917" cy="985557"/>
          </a:xfrm>
          <a:prstGeom prst="rect">
            <a:avLst/>
          </a:prstGeom>
          <a:noFill/>
          <a:ln>
            <a:noFill/>
          </a:ln>
        </p:spPr>
        <p:txBody>
          <a:bodyPr spcFirstLastPara="1" wrap="square" lIns="91425" tIns="45700" rIns="91425" bIns="45700" anchor="t" anchorCtr="0"/>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cxnSp>
        <p:nvCxnSpPr>
          <p:cNvPr id="39" name="Google Shape;39;p5"/>
          <p:cNvCxnSpPr/>
          <p:nvPr/>
        </p:nvCxnSpPr>
        <p:spPr>
          <a:xfrm>
            <a:off x="474661" y="1120521"/>
            <a:ext cx="9955214" cy="0"/>
          </a:xfrm>
          <a:prstGeom prst="straightConnector1">
            <a:avLst/>
          </a:prstGeom>
          <a:noFill/>
          <a:ln w="19050" cap="sq" cmpd="sng">
            <a:solidFill>
              <a:srgbClr val="B0B0BC"/>
            </a:solidFill>
            <a:prstDash val="solid"/>
            <a:round/>
            <a:headEnd type="none" w="sm" len="sm"/>
            <a:tailEnd type="none" w="sm" len="sm"/>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matchingName="1_Title Slide">
  <p:cSld name="1_Title Slide">
    <p:bg>
      <p:bgPr>
        <a:blipFill>
          <a:blip r:embed="rId2">
            <a:alphaModFix/>
          </a:blip>
          <a:stretch>
            <a:fillRect/>
          </a:stretch>
        </a:blipFill>
        <a:effectLst/>
      </p:bgPr>
    </p:bg>
    <p:spTree>
      <p:nvGrpSpPr>
        <p:cNvPr id="1" name="Shape 40"/>
        <p:cNvGrpSpPr/>
        <p:nvPr/>
      </p:nvGrpSpPr>
      <p:grpSpPr>
        <a:xfrm>
          <a:off x="0" y="0"/>
          <a:ext cx="0" cy="0"/>
          <a:chOff x="0" y="0"/>
          <a:chExt cx="0" cy="0"/>
        </a:xfrm>
      </p:grpSpPr>
      <p:sp>
        <p:nvSpPr>
          <p:cNvPr id="41" name="Google Shape;41;p6"/>
          <p:cNvSpPr txBox="1">
            <a:spLocks noGrp="1"/>
          </p:cNvSpPr>
          <p:nvPr>
            <p:ph type="ctrTitle"/>
          </p:nvPr>
        </p:nvSpPr>
        <p:spPr>
          <a:xfrm>
            <a:off x="1655996" y="1526568"/>
            <a:ext cx="8825658" cy="2619548"/>
          </a:xfrm>
          <a:prstGeom prst="rect">
            <a:avLst/>
          </a:prstGeom>
          <a:noFill/>
          <a:ln>
            <a:noFill/>
          </a:ln>
        </p:spPr>
        <p:txBody>
          <a:bodyPr spcFirstLastPara="1" wrap="square" lIns="91425" tIns="45700" rIns="91425" bIns="45700" anchor="t" anchorCtr="0"/>
          <a:lstStyle>
            <a:lvl1pPr lvl="0" algn="ctr">
              <a:spcBef>
                <a:spcPts val="0"/>
              </a:spcBef>
              <a:spcAft>
                <a:spcPts val="0"/>
              </a:spcAft>
              <a:buClr>
                <a:schemeClr val="lt2"/>
              </a:buClr>
              <a:buSzPts val="7200"/>
              <a:buFont typeface="Source Sans Pro"/>
              <a:buNone/>
              <a:defRPr sz="7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6"/>
          <p:cNvSpPr txBox="1">
            <a:spLocks noGrp="1"/>
          </p:cNvSpPr>
          <p:nvPr>
            <p:ph type="subTitle" idx="1"/>
          </p:nvPr>
        </p:nvSpPr>
        <p:spPr>
          <a:xfrm>
            <a:off x="1655996" y="4386855"/>
            <a:ext cx="8825658" cy="646390"/>
          </a:xfrm>
          <a:prstGeom prst="rect">
            <a:avLst/>
          </a:prstGeom>
          <a:noFill/>
          <a:ln>
            <a:noFill/>
          </a:ln>
        </p:spPr>
        <p:txBody>
          <a:bodyPr spcFirstLastPara="1" wrap="square" lIns="91425" tIns="45700" rIns="91425" bIns="45700" anchor="t" anchorCtr="0"/>
          <a:lstStyle>
            <a:lvl1pPr lvl="0" algn="ctr">
              <a:spcBef>
                <a:spcPts val="1000"/>
              </a:spcBef>
              <a:spcAft>
                <a:spcPts val="0"/>
              </a:spcAft>
              <a:buSzPts val="1600"/>
              <a:buNone/>
              <a:defRPr cap="none">
                <a:solidFill>
                  <a:srgbClr val="B0B0BC"/>
                </a:solidFill>
              </a:defRPr>
            </a:lvl1pPr>
            <a:lvl2pPr lvl="1" algn="ctr">
              <a:spcBef>
                <a:spcPts val="1000"/>
              </a:spcBef>
              <a:spcAft>
                <a:spcPts val="0"/>
              </a:spcAft>
              <a:buSzPts val="1440"/>
              <a:buNone/>
              <a:defRPr>
                <a:solidFill>
                  <a:schemeClr val="lt1"/>
                </a:solidFill>
              </a:defRPr>
            </a:lvl2pPr>
            <a:lvl3pPr lvl="2" algn="ctr">
              <a:spcBef>
                <a:spcPts val="1000"/>
              </a:spcBef>
              <a:spcAft>
                <a:spcPts val="0"/>
              </a:spcAft>
              <a:buSzPts val="1280"/>
              <a:buNone/>
              <a:defRPr>
                <a:solidFill>
                  <a:schemeClr val="lt1"/>
                </a:solidFill>
              </a:defRPr>
            </a:lvl3pPr>
            <a:lvl4pPr lvl="3" algn="ctr">
              <a:spcBef>
                <a:spcPts val="1000"/>
              </a:spcBef>
              <a:spcAft>
                <a:spcPts val="0"/>
              </a:spcAft>
              <a:buSzPts val="1120"/>
              <a:buNone/>
              <a:defRPr>
                <a:solidFill>
                  <a:schemeClr val="lt1"/>
                </a:solidFill>
              </a:defRPr>
            </a:lvl4pPr>
            <a:lvl5pPr lvl="4" algn="ctr">
              <a:spcBef>
                <a:spcPts val="1000"/>
              </a:spcBef>
              <a:spcAft>
                <a:spcPts val="0"/>
              </a:spcAft>
              <a:buSzPts val="1120"/>
              <a:buNone/>
              <a:defRPr>
                <a:solidFill>
                  <a:schemeClr val="lt1"/>
                </a:solidFill>
              </a:defRPr>
            </a:lvl5pPr>
            <a:lvl6pPr lvl="5" algn="ctr">
              <a:spcBef>
                <a:spcPts val="1000"/>
              </a:spcBef>
              <a:spcAft>
                <a:spcPts val="0"/>
              </a:spcAft>
              <a:buSzPts val="1120"/>
              <a:buNone/>
              <a:defRPr>
                <a:solidFill>
                  <a:schemeClr val="lt1"/>
                </a:solidFill>
              </a:defRPr>
            </a:lvl6pPr>
            <a:lvl7pPr lvl="6" algn="ctr">
              <a:spcBef>
                <a:spcPts val="1000"/>
              </a:spcBef>
              <a:spcAft>
                <a:spcPts val="0"/>
              </a:spcAft>
              <a:buSzPts val="1120"/>
              <a:buNone/>
              <a:defRPr>
                <a:solidFill>
                  <a:schemeClr val="lt1"/>
                </a:solidFill>
              </a:defRPr>
            </a:lvl7pPr>
            <a:lvl8pPr lvl="7" algn="ctr">
              <a:spcBef>
                <a:spcPts val="1000"/>
              </a:spcBef>
              <a:spcAft>
                <a:spcPts val="0"/>
              </a:spcAft>
              <a:buSzPts val="1120"/>
              <a:buNone/>
              <a:defRPr>
                <a:solidFill>
                  <a:schemeClr val="lt1"/>
                </a:solidFill>
              </a:defRPr>
            </a:lvl8pPr>
            <a:lvl9pPr lvl="8" algn="ctr">
              <a:spcBef>
                <a:spcPts val="1000"/>
              </a:spcBef>
              <a:spcAft>
                <a:spcPts val="0"/>
              </a:spcAft>
              <a:buSzPts val="1120"/>
              <a:buNone/>
              <a:defRPr>
                <a:solidFill>
                  <a:schemeClr val="lt1"/>
                </a:solidFill>
              </a:defRPr>
            </a:lvl9pPr>
          </a:lstStyle>
          <a:p>
            <a:endParaRPr/>
          </a:p>
        </p:txBody>
      </p:sp>
      <p:cxnSp>
        <p:nvCxnSpPr>
          <p:cNvPr id="43" name="Google Shape;43;p6"/>
          <p:cNvCxnSpPr/>
          <p:nvPr/>
        </p:nvCxnSpPr>
        <p:spPr>
          <a:xfrm>
            <a:off x="5443866" y="4181856"/>
            <a:ext cx="1249917" cy="0"/>
          </a:xfrm>
          <a:prstGeom prst="straightConnector1">
            <a:avLst/>
          </a:prstGeom>
          <a:noFill/>
          <a:ln w="50800" cap="sq" cmpd="sng">
            <a:solidFill>
              <a:srgbClr val="B0B0BC"/>
            </a:solidFill>
            <a:prstDash val="solid"/>
            <a:round/>
            <a:headEnd type="none" w="sm" len="sm"/>
            <a:tailEnd type="none" w="sm" len="sm"/>
          </a:ln>
        </p:spPr>
      </p:cxnSp>
      <p:sp>
        <p:nvSpPr>
          <p:cNvPr id="44" name="Google Shape;44;p6"/>
          <p:cNvSpPr/>
          <p:nvPr/>
        </p:nvSpPr>
        <p:spPr>
          <a:xfrm>
            <a:off x="1154954" y="0"/>
            <a:ext cx="9839673" cy="137160"/>
          </a:xfrm>
          <a:prstGeom prst="rect">
            <a:avLst/>
          </a:prstGeom>
          <a:solidFill>
            <a:schemeClr val="accent1"/>
          </a:solidFill>
          <a:ln>
            <a:noFill/>
          </a:ln>
          <a:effectLst>
            <a:outerShdw blurRad="38100" dist="25400" dir="5400000" rotWithShape="0">
              <a:srgbClr val="000000">
                <a:alpha val="44705"/>
              </a:srgbClr>
            </a:outerShdw>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Source Sans Pro"/>
              <a:ea typeface="Source Sans Pro"/>
              <a:cs typeface="Source Sans Pro"/>
              <a:sym typeface="Source Sans Pro"/>
            </a:endParaRPr>
          </a:p>
        </p:txBody>
      </p:sp>
      <p:pic>
        <p:nvPicPr>
          <p:cNvPr id="45" name="Google Shape;45;p6"/>
          <p:cNvPicPr preferRelativeResize="0"/>
          <p:nvPr/>
        </p:nvPicPr>
        <p:blipFill rotWithShape="1">
          <a:blip r:embed="rId3">
            <a:alphaModFix amt="25000"/>
          </a:blip>
          <a:srcRect/>
          <a:stretch/>
        </p:blipFill>
        <p:spPr>
          <a:xfrm>
            <a:off x="5860660" y="5868191"/>
            <a:ext cx="416327" cy="526086"/>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Full Page Photo">
  <p:cSld name="Full Page Photo">
    <p:spTree>
      <p:nvGrpSpPr>
        <p:cNvPr id="1" name="Shape 46"/>
        <p:cNvGrpSpPr/>
        <p:nvPr/>
      </p:nvGrpSpPr>
      <p:grpSpPr>
        <a:xfrm>
          <a:off x="0" y="0"/>
          <a:ext cx="0" cy="0"/>
          <a:chOff x="0" y="0"/>
          <a:chExt cx="0" cy="0"/>
        </a:xfrm>
      </p:grpSpPr>
      <p:pic>
        <p:nvPicPr>
          <p:cNvPr id="47" name="Google Shape;47;p7"/>
          <p:cNvPicPr preferRelativeResize="0"/>
          <p:nvPr/>
        </p:nvPicPr>
        <p:blipFill rotWithShape="1">
          <a:blip r:embed="rId2">
            <a:alphaModFix amt="40000"/>
          </a:blip>
          <a:srcRect/>
          <a:stretch/>
        </p:blipFill>
        <p:spPr>
          <a:xfrm>
            <a:off x="0" y="0"/>
            <a:ext cx="12192000" cy="6858000"/>
          </a:xfrm>
          <a:prstGeom prst="rect">
            <a:avLst/>
          </a:prstGeom>
          <a:noFill/>
          <a:ln>
            <a:noFill/>
          </a:ln>
        </p:spPr>
      </p:pic>
      <p:sp>
        <p:nvSpPr>
          <p:cNvPr id="48" name="Google Shape;48;p7"/>
          <p:cNvSpPr txBox="1">
            <a:spLocks noGrp="1"/>
          </p:cNvSpPr>
          <p:nvPr>
            <p:ph type="body" idx="1"/>
          </p:nvPr>
        </p:nvSpPr>
        <p:spPr>
          <a:xfrm>
            <a:off x="923925" y="4057650"/>
            <a:ext cx="7534275" cy="1095375"/>
          </a:xfrm>
          <a:prstGeom prst="rect">
            <a:avLst/>
          </a:prstGeom>
          <a:noFill/>
          <a:ln>
            <a:noFill/>
          </a:ln>
        </p:spPr>
        <p:txBody>
          <a:bodyPr spcFirstLastPara="1" wrap="square" lIns="91425" tIns="45700" rIns="91425" bIns="45700" anchor="t" anchorCtr="0"/>
          <a:lstStyle>
            <a:lvl1pPr marL="457200" lvl="0" indent="-228600" algn="l">
              <a:spcBef>
                <a:spcPts val="1000"/>
              </a:spcBef>
              <a:spcAft>
                <a:spcPts val="0"/>
              </a:spcAft>
              <a:buSzPts val="1600"/>
              <a:buNone/>
              <a:defRPr/>
            </a:lvl1pPr>
            <a:lvl2pPr marL="914400" lvl="1" indent="-320040" algn="l">
              <a:spcBef>
                <a:spcPts val="1000"/>
              </a:spcBef>
              <a:spcAft>
                <a:spcPts val="0"/>
              </a:spcAft>
              <a:buSzPts val="1440"/>
              <a:buChar char="▶"/>
              <a:defRPr/>
            </a:lvl2pPr>
            <a:lvl3pPr marL="1371600" lvl="2" indent="-320039" algn="l">
              <a:spcBef>
                <a:spcPts val="1000"/>
              </a:spcBef>
              <a:spcAft>
                <a:spcPts val="0"/>
              </a:spcAft>
              <a:buSzPts val="1440"/>
              <a:buChar char="▶"/>
              <a:defRPr/>
            </a:lvl3pPr>
            <a:lvl4pPr marL="1828800" lvl="3" indent="-320039" algn="l">
              <a:spcBef>
                <a:spcPts val="1000"/>
              </a:spcBef>
              <a:spcAft>
                <a:spcPts val="0"/>
              </a:spcAft>
              <a:buSzPts val="1440"/>
              <a:buChar char="▶"/>
              <a:defRPr/>
            </a:lvl4pPr>
            <a:lvl5pPr marL="2286000" lvl="4" indent="-320039" algn="l">
              <a:spcBef>
                <a:spcPts val="1000"/>
              </a:spcBef>
              <a:spcAft>
                <a:spcPts val="0"/>
              </a:spcAft>
              <a:buSzPts val="1440"/>
              <a:buChar char="▶"/>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49" name="Google Shape;49;p7"/>
          <p:cNvSpPr txBox="1">
            <a:spLocks noGrp="1"/>
          </p:cNvSpPr>
          <p:nvPr>
            <p:ph type="title"/>
          </p:nvPr>
        </p:nvSpPr>
        <p:spPr>
          <a:xfrm>
            <a:off x="923925" y="1976718"/>
            <a:ext cx="7534275" cy="1842807"/>
          </a:xfrm>
          <a:prstGeom prst="rect">
            <a:avLst/>
          </a:prstGeom>
          <a:noFill/>
          <a:ln>
            <a:noFill/>
          </a:ln>
        </p:spPr>
        <p:txBody>
          <a:bodyPr spcFirstLastPara="1" wrap="square" lIns="91425" tIns="45700" rIns="91425" bIns="45700" anchor="t" anchorCtr="0"/>
          <a:lstStyle>
            <a:lvl1pPr lvl="0" algn="l">
              <a:spcBef>
                <a:spcPts val="0"/>
              </a:spcBef>
              <a:spcAft>
                <a:spcPts val="0"/>
              </a:spcAft>
              <a:buClr>
                <a:schemeClr val="lt1"/>
              </a:buClr>
              <a:buSzPts val="6000"/>
              <a:buFont typeface="Source Sans Pro"/>
              <a:buNone/>
              <a:defRPr sz="6000">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0" name="Google Shape;50;p7"/>
          <p:cNvSpPr/>
          <p:nvPr/>
        </p:nvSpPr>
        <p:spPr>
          <a:xfrm>
            <a:off x="11085512" y="0"/>
            <a:ext cx="685800" cy="1143000"/>
          </a:xfrm>
          <a:prstGeom prst="rect">
            <a:avLst/>
          </a:prstGeom>
          <a:solidFill>
            <a:schemeClr val="accent1"/>
          </a:solidFill>
          <a:ln>
            <a:noFill/>
          </a:ln>
          <a:effectLst>
            <a:outerShdw blurRad="38100" dist="25400" dir="5400000" rotWithShape="0">
              <a:srgbClr val="000000">
                <a:alpha val="4470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1" name="Google Shape;51;p7"/>
          <p:cNvPicPr preferRelativeResize="0"/>
          <p:nvPr/>
        </p:nvPicPr>
        <p:blipFill rotWithShape="1">
          <a:blip r:embed="rId3">
            <a:alphaModFix/>
          </a:blip>
          <a:srcRect/>
          <a:stretch/>
        </p:blipFill>
        <p:spPr>
          <a:xfrm>
            <a:off x="11220248" y="480150"/>
            <a:ext cx="416327" cy="526086"/>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Quote with Caption">
  <p:cSld name="Quote with Caption">
    <p:spTree>
      <p:nvGrpSpPr>
        <p:cNvPr id="1" name="Shape 52"/>
        <p:cNvGrpSpPr/>
        <p:nvPr/>
      </p:nvGrpSpPr>
      <p:grpSpPr>
        <a:xfrm>
          <a:off x="0" y="0"/>
          <a:ext cx="0" cy="0"/>
          <a:chOff x="0" y="0"/>
          <a:chExt cx="0" cy="0"/>
        </a:xfrm>
      </p:grpSpPr>
      <p:pic>
        <p:nvPicPr>
          <p:cNvPr id="53" name="Google Shape;53;p8"/>
          <p:cNvPicPr preferRelativeResize="0"/>
          <p:nvPr/>
        </p:nvPicPr>
        <p:blipFill rotWithShape="1">
          <a:blip r:embed="rId2">
            <a:alphaModFix amt="40000"/>
          </a:blip>
          <a:srcRect r="83203"/>
          <a:stretch/>
        </p:blipFill>
        <p:spPr>
          <a:xfrm>
            <a:off x="0" y="0"/>
            <a:ext cx="2047875" cy="6858000"/>
          </a:xfrm>
          <a:prstGeom prst="rect">
            <a:avLst/>
          </a:prstGeom>
          <a:noFill/>
          <a:ln>
            <a:noFill/>
          </a:ln>
        </p:spPr>
      </p:pic>
      <p:sp>
        <p:nvSpPr>
          <p:cNvPr id="54" name="Google Shape;54;p8"/>
          <p:cNvSpPr txBox="1">
            <a:spLocks noGrp="1"/>
          </p:cNvSpPr>
          <p:nvPr>
            <p:ph type="title"/>
          </p:nvPr>
        </p:nvSpPr>
        <p:spPr>
          <a:xfrm>
            <a:off x="2338383" y="1447799"/>
            <a:ext cx="7720018" cy="3286125"/>
          </a:xfrm>
          <a:prstGeom prst="rect">
            <a:avLst/>
          </a:prstGeom>
          <a:noFill/>
          <a:ln>
            <a:noFill/>
          </a:ln>
        </p:spPr>
        <p:txBody>
          <a:bodyPr spcFirstLastPara="1" wrap="square" lIns="91425" tIns="45700" rIns="91425" bIns="45700" anchor="t" anchorCtr="0"/>
          <a:lstStyle>
            <a:lvl1pPr lvl="0" algn="l">
              <a:spcBef>
                <a:spcPts val="0"/>
              </a:spcBef>
              <a:spcAft>
                <a:spcPts val="0"/>
              </a:spcAft>
              <a:buClr>
                <a:schemeClr val="lt2"/>
              </a:buClr>
              <a:buSzPts val="4800"/>
              <a:buFont typeface="Source Sans Pro"/>
              <a:buNone/>
              <a:defRPr sz="4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5" name="Google Shape;55;p8"/>
          <p:cNvSpPr txBox="1">
            <a:spLocks noGrp="1"/>
          </p:cNvSpPr>
          <p:nvPr>
            <p:ph type="body" idx="1"/>
          </p:nvPr>
        </p:nvSpPr>
        <p:spPr>
          <a:xfrm>
            <a:off x="2366957" y="5457825"/>
            <a:ext cx="7279649" cy="498747"/>
          </a:xfrm>
          <a:prstGeom prst="rect">
            <a:avLst/>
          </a:prstGeom>
          <a:noFill/>
          <a:ln>
            <a:noFill/>
          </a:ln>
        </p:spPr>
        <p:txBody>
          <a:bodyPr spcFirstLastPara="1" wrap="square" lIns="91425" tIns="45700" rIns="91425" bIns="45700" anchor="t" anchorCtr="0"/>
          <a:lstStyle>
            <a:lvl1pPr marL="457200" lvl="0" indent="-228600" algn="l">
              <a:spcBef>
                <a:spcPts val="1000"/>
              </a:spcBef>
              <a:spcAft>
                <a:spcPts val="0"/>
              </a:spcAft>
              <a:buSzPts val="1440"/>
              <a:buNone/>
              <a:defRPr sz="1800" b="0" i="0" cap="small">
                <a:solidFill>
                  <a:srgbClr val="B0B0BC"/>
                </a:solidFill>
                <a:latin typeface="Source Sans Pro"/>
                <a:ea typeface="Source Sans Pro"/>
                <a:cs typeface="Source Sans Pro"/>
                <a:sym typeface="Source Sans Pro"/>
              </a:defRPr>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56" name="Google Shape;56;p8"/>
          <p:cNvSpPr txBox="1"/>
          <p:nvPr/>
        </p:nvSpPr>
        <p:spPr>
          <a:xfrm>
            <a:off x="1488845" y="971253"/>
            <a:ext cx="801912" cy="196977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US" sz="12200" b="0" i="0">
                <a:solidFill>
                  <a:srgbClr val="B0B0BC"/>
                </a:solidFill>
                <a:latin typeface="Arial"/>
                <a:ea typeface="Arial"/>
                <a:cs typeface="Arial"/>
                <a:sym typeface="Arial"/>
              </a:rPr>
              <a:t>“</a:t>
            </a:r>
            <a:endParaRPr/>
          </a:p>
        </p:txBody>
      </p:sp>
      <p:sp>
        <p:nvSpPr>
          <p:cNvPr id="57" name="Google Shape;57;p8"/>
          <p:cNvSpPr txBox="1"/>
          <p:nvPr/>
        </p:nvSpPr>
        <p:spPr>
          <a:xfrm>
            <a:off x="10054390" y="3986802"/>
            <a:ext cx="801912" cy="196977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US" sz="12200" b="0" i="0">
                <a:solidFill>
                  <a:srgbClr val="B0B0BC"/>
                </a:solidFill>
                <a:latin typeface="Arial"/>
                <a:ea typeface="Arial"/>
                <a:cs typeface="Arial"/>
                <a:sym typeface="Arial"/>
              </a:rPr>
              <a:t>”</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Side Image">
  <p:cSld name="Content with Side Image">
    <p:spTree>
      <p:nvGrpSpPr>
        <p:cNvPr id="1" name="Shape 58"/>
        <p:cNvGrpSpPr/>
        <p:nvPr/>
      </p:nvGrpSpPr>
      <p:grpSpPr>
        <a:xfrm>
          <a:off x="0" y="0"/>
          <a:ext cx="0" cy="0"/>
          <a:chOff x="0" y="0"/>
          <a:chExt cx="0" cy="0"/>
        </a:xfrm>
      </p:grpSpPr>
      <p:pic>
        <p:nvPicPr>
          <p:cNvPr id="59" name="Google Shape;59;p9"/>
          <p:cNvPicPr preferRelativeResize="0"/>
          <p:nvPr/>
        </p:nvPicPr>
        <p:blipFill rotWithShape="1">
          <a:blip r:embed="rId2">
            <a:alphaModFix amt="40000"/>
          </a:blip>
          <a:srcRect r="83203"/>
          <a:stretch/>
        </p:blipFill>
        <p:spPr>
          <a:xfrm>
            <a:off x="0" y="0"/>
            <a:ext cx="2047875" cy="6858000"/>
          </a:xfrm>
          <a:prstGeom prst="rect">
            <a:avLst/>
          </a:prstGeom>
          <a:noFill/>
          <a:ln>
            <a:noFill/>
          </a:ln>
        </p:spPr>
      </p:pic>
      <p:sp>
        <p:nvSpPr>
          <p:cNvPr id="60" name="Google Shape;60;p9"/>
          <p:cNvSpPr txBox="1">
            <a:spLocks noGrp="1"/>
          </p:cNvSpPr>
          <p:nvPr>
            <p:ph type="title"/>
          </p:nvPr>
        </p:nvSpPr>
        <p:spPr>
          <a:xfrm>
            <a:off x="2338383" y="1234439"/>
            <a:ext cx="7720018" cy="828041"/>
          </a:xfrm>
          <a:prstGeom prst="rect">
            <a:avLst/>
          </a:prstGeom>
          <a:noFill/>
          <a:ln>
            <a:noFill/>
          </a:ln>
        </p:spPr>
        <p:txBody>
          <a:bodyPr spcFirstLastPara="1" wrap="square" lIns="91425" tIns="45700" rIns="91425" bIns="45700" anchor="t" anchorCtr="0"/>
          <a:lstStyle>
            <a:lvl1pPr lvl="0" algn="l">
              <a:spcBef>
                <a:spcPts val="0"/>
              </a:spcBef>
              <a:spcAft>
                <a:spcPts val="0"/>
              </a:spcAft>
              <a:buClr>
                <a:schemeClr val="lt2"/>
              </a:buClr>
              <a:buSzPts val="4800"/>
              <a:buFont typeface="Source Sans Pro"/>
              <a:buNone/>
              <a:defRPr sz="4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cxnSp>
        <p:nvCxnSpPr>
          <p:cNvPr id="61" name="Google Shape;61;p9"/>
          <p:cNvCxnSpPr/>
          <p:nvPr/>
        </p:nvCxnSpPr>
        <p:spPr>
          <a:xfrm>
            <a:off x="2338383" y="2062480"/>
            <a:ext cx="8091492" cy="0"/>
          </a:xfrm>
          <a:prstGeom prst="straightConnector1">
            <a:avLst/>
          </a:prstGeom>
          <a:noFill/>
          <a:ln w="19050" cap="sq" cmpd="sng">
            <a:solidFill>
              <a:srgbClr val="B0B0BC"/>
            </a:solidFill>
            <a:prstDash val="solid"/>
            <a:round/>
            <a:headEnd type="none" w="sm" len="sm"/>
            <a:tailEnd type="none" w="sm" len="sm"/>
          </a:ln>
        </p:spPr>
      </p:cxnSp>
      <p:sp>
        <p:nvSpPr>
          <p:cNvPr id="62" name="Google Shape;62;p9"/>
          <p:cNvSpPr txBox="1">
            <a:spLocks noGrp="1"/>
          </p:cNvSpPr>
          <p:nvPr>
            <p:ph type="body" idx="1"/>
          </p:nvPr>
        </p:nvSpPr>
        <p:spPr>
          <a:xfrm>
            <a:off x="2338383" y="2393632"/>
            <a:ext cx="7720018" cy="2361248"/>
          </a:xfrm>
          <a:prstGeom prst="rect">
            <a:avLst/>
          </a:prstGeom>
          <a:noFill/>
          <a:ln>
            <a:noFill/>
          </a:ln>
        </p:spPr>
        <p:txBody>
          <a:bodyPr spcFirstLastPara="1" wrap="square" lIns="91425" tIns="45700" rIns="91425" bIns="45700" anchor="t" anchorCtr="0"/>
          <a:lstStyle>
            <a:lvl1pPr marL="457200" lvl="0" indent="-228600" algn="l">
              <a:spcBef>
                <a:spcPts val="1000"/>
              </a:spcBef>
              <a:spcAft>
                <a:spcPts val="0"/>
              </a:spcAft>
              <a:buSzPts val="1600"/>
              <a:buNone/>
              <a:defRPr/>
            </a:lvl1pPr>
            <a:lvl2pPr marL="914400" lvl="1" indent="-320040" algn="l">
              <a:spcBef>
                <a:spcPts val="1000"/>
              </a:spcBef>
              <a:spcAft>
                <a:spcPts val="0"/>
              </a:spcAft>
              <a:buSzPts val="1440"/>
              <a:buChar char="▶"/>
              <a:defRPr/>
            </a:lvl2pPr>
            <a:lvl3pPr marL="1371600" lvl="2" indent="-320039" algn="l">
              <a:spcBef>
                <a:spcPts val="1000"/>
              </a:spcBef>
              <a:spcAft>
                <a:spcPts val="0"/>
              </a:spcAft>
              <a:buSzPts val="1440"/>
              <a:buChar char="▶"/>
              <a:defRPr/>
            </a:lvl3pPr>
            <a:lvl4pPr marL="1828800" lvl="3" indent="-320039" algn="l">
              <a:spcBef>
                <a:spcPts val="1000"/>
              </a:spcBef>
              <a:spcAft>
                <a:spcPts val="0"/>
              </a:spcAft>
              <a:buSzPts val="1440"/>
              <a:buChar char="▶"/>
              <a:defRPr/>
            </a:lvl4pPr>
            <a:lvl5pPr marL="2286000" lvl="4" indent="-320039" algn="l">
              <a:spcBef>
                <a:spcPts val="1000"/>
              </a:spcBef>
              <a:spcAft>
                <a:spcPts val="0"/>
              </a:spcAft>
              <a:buSzPts val="1440"/>
              <a:buChar char="▶"/>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63" name="Google Shape;63;p9"/>
          <p:cNvSpPr/>
          <p:nvPr/>
        </p:nvSpPr>
        <p:spPr>
          <a:xfrm>
            <a:off x="2338383" y="4968240"/>
            <a:ext cx="4672017" cy="650240"/>
          </a:xfrm>
          <a:prstGeom prst="roundRect">
            <a:avLst>
              <a:gd name="adj" fmla="val 16667"/>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Source Sans Pro"/>
                <a:ea typeface="Source Sans Pro"/>
                <a:cs typeface="Source Sans Pro"/>
                <a:sym typeface="Source Sans Pro"/>
              </a:rPr>
              <a:t>CALL OUT or CALL TO ACTION can go here</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matchingName="Thank You">
  <p:cSld name="Thank You">
    <p:bg>
      <p:bgPr>
        <a:blipFill>
          <a:blip r:embed="rId2">
            <a:alphaModFix/>
          </a:blip>
          <a:stretch>
            <a:fillRect/>
          </a:stretch>
        </a:blipFill>
        <a:effectLst/>
      </p:bgPr>
    </p:bg>
    <p:spTree>
      <p:nvGrpSpPr>
        <p:cNvPr id="1" name="Shape 64"/>
        <p:cNvGrpSpPr/>
        <p:nvPr/>
      </p:nvGrpSpPr>
      <p:grpSpPr>
        <a:xfrm>
          <a:off x="0" y="0"/>
          <a:ext cx="0" cy="0"/>
          <a:chOff x="0" y="0"/>
          <a:chExt cx="0" cy="0"/>
        </a:xfrm>
      </p:grpSpPr>
      <p:sp>
        <p:nvSpPr>
          <p:cNvPr id="65" name="Google Shape;65;p10"/>
          <p:cNvSpPr txBox="1">
            <a:spLocks noGrp="1"/>
          </p:cNvSpPr>
          <p:nvPr>
            <p:ph type="ctrTitle"/>
          </p:nvPr>
        </p:nvSpPr>
        <p:spPr>
          <a:xfrm>
            <a:off x="1655996" y="1526568"/>
            <a:ext cx="8825658" cy="1683992"/>
          </a:xfrm>
          <a:prstGeom prst="rect">
            <a:avLst/>
          </a:prstGeom>
          <a:noFill/>
          <a:ln>
            <a:noFill/>
          </a:ln>
        </p:spPr>
        <p:txBody>
          <a:bodyPr spcFirstLastPara="1" wrap="square" lIns="91425" tIns="45700" rIns="91425" bIns="45700" anchor="t" anchorCtr="0"/>
          <a:lstStyle>
            <a:lvl1pPr lvl="0" algn="ctr">
              <a:spcBef>
                <a:spcPts val="0"/>
              </a:spcBef>
              <a:spcAft>
                <a:spcPts val="0"/>
              </a:spcAft>
              <a:buClr>
                <a:schemeClr val="lt2"/>
              </a:buClr>
              <a:buSzPts val="9600"/>
              <a:buFont typeface="Source Sans Pro"/>
              <a:buNone/>
              <a:defRPr sz="96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10"/>
          <p:cNvSpPr txBox="1">
            <a:spLocks noGrp="1"/>
          </p:cNvSpPr>
          <p:nvPr>
            <p:ph type="subTitle" idx="1"/>
          </p:nvPr>
        </p:nvSpPr>
        <p:spPr>
          <a:xfrm>
            <a:off x="1655996" y="3858535"/>
            <a:ext cx="8825658" cy="469625"/>
          </a:xfrm>
          <a:prstGeom prst="rect">
            <a:avLst/>
          </a:prstGeom>
          <a:noFill/>
          <a:ln>
            <a:noFill/>
          </a:ln>
        </p:spPr>
        <p:txBody>
          <a:bodyPr spcFirstLastPara="1" wrap="square" lIns="91425" tIns="45700" rIns="91425" bIns="45700" anchor="t" anchorCtr="0"/>
          <a:lstStyle>
            <a:lvl1pPr lvl="0" algn="ctr">
              <a:spcBef>
                <a:spcPts val="1000"/>
              </a:spcBef>
              <a:spcAft>
                <a:spcPts val="0"/>
              </a:spcAft>
              <a:buSzPts val="1600"/>
              <a:buNone/>
              <a:defRPr cap="none">
                <a:solidFill>
                  <a:srgbClr val="B0B0BC"/>
                </a:solidFill>
              </a:defRPr>
            </a:lvl1pPr>
            <a:lvl2pPr lvl="1" algn="ctr">
              <a:spcBef>
                <a:spcPts val="1000"/>
              </a:spcBef>
              <a:spcAft>
                <a:spcPts val="0"/>
              </a:spcAft>
              <a:buSzPts val="1440"/>
              <a:buNone/>
              <a:defRPr>
                <a:solidFill>
                  <a:schemeClr val="lt1"/>
                </a:solidFill>
              </a:defRPr>
            </a:lvl2pPr>
            <a:lvl3pPr lvl="2" algn="ctr">
              <a:spcBef>
                <a:spcPts val="1000"/>
              </a:spcBef>
              <a:spcAft>
                <a:spcPts val="0"/>
              </a:spcAft>
              <a:buSzPts val="1280"/>
              <a:buNone/>
              <a:defRPr>
                <a:solidFill>
                  <a:schemeClr val="lt1"/>
                </a:solidFill>
              </a:defRPr>
            </a:lvl3pPr>
            <a:lvl4pPr lvl="3" algn="ctr">
              <a:spcBef>
                <a:spcPts val="1000"/>
              </a:spcBef>
              <a:spcAft>
                <a:spcPts val="0"/>
              </a:spcAft>
              <a:buSzPts val="1120"/>
              <a:buNone/>
              <a:defRPr>
                <a:solidFill>
                  <a:schemeClr val="lt1"/>
                </a:solidFill>
              </a:defRPr>
            </a:lvl4pPr>
            <a:lvl5pPr lvl="4" algn="ctr">
              <a:spcBef>
                <a:spcPts val="1000"/>
              </a:spcBef>
              <a:spcAft>
                <a:spcPts val="0"/>
              </a:spcAft>
              <a:buSzPts val="1120"/>
              <a:buNone/>
              <a:defRPr>
                <a:solidFill>
                  <a:schemeClr val="lt1"/>
                </a:solidFill>
              </a:defRPr>
            </a:lvl5pPr>
            <a:lvl6pPr lvl="5" algn="ctr">
              <a:spcBef>
                <a:spcPts val="1000"/>
              </a:spcBef>
              <a:spcAft>
                <a:spcPts val="0"/>
              </a:spcAft>
              <a:buSzPts val="1120"/>
              <a:buNone/>
              <a:defRPr>
                <a:solidFill>
                  <a:schemeClr val="lt1"/>
                </a:solidFill>
              </a:defRPr>
            </a:lvl6pPr>
            <a:lvl7pPr lvl="6" algn="ctr">
              <a:spcBef>
                <a:spcPts val="1000"/>
              </a:spcBef>
              <a:spcAft>
                <a:spcPts val="0"/>
              </a:spcAft>
              <a:buSzPts val="1120"/>
              <a:buNone/>
              <a:defRPr>
                <a:solidFill>
                  <a:schemeClr val="lt1"/>
                </a:solidFill>
              </a:defRPr>
            </a:lvl7pPr>
            <a:lvl8pPr lvl="7" algn="ctr">
              <a:spcBef>
                <a:spcPts val="1000"/>
              </a:spcBef>
              <a:spcAft>
                <a:spcPts val="0"/>
              </a:spcAft>
              <a:buSzPts val="1120"/>
              <a:buNone/>
              <a:defRPr>
                <a:solidFill>
                  <a:schemeClr val="lt1"/>
                </a:solidFill>
              </a:defRPr>
            </a:lvl8pPr>
            <a:lvl9pPr lvl="8" algn="ctr">
              <a:spcBef>
                <a:spcPts val="1000"/>
              </a:spcBef>
              <a:spcAft>
                <a:spcPts val="0"/>
              </a:spcAft>
              <a:buSzPts val="1120"/>
              <a:buNone/>
              <a:defRPr>
                <a:solidFill>
                  <a:schemeClr val="lt1"/>
                </a:solidFill>
              </a:defRPr>
            </a:lvl9pPr>
          </a:lstStyle>
          <a:p>
            <a:endParaRPr/>
          </a:p>
        </p:txBody>
      </p:sp>
      <p:cxnSp>
        <p:nvCxnSpPr>
          <p:cNvPr id="67" name="Google Shape;67;p10"/>
          <p:cNvCxnSpPr/>
          <p:nvPr/>
        </p:nvCxnSpPr>
        <p:spPr>
          <a:xfrm>
            <a:off x="5443866" y="3490976"/>
            <a:ext cx="1249917" cy="0"/>
          </a:xfrm>
          <a:prstGeom prst="straightConnector1">
            <a:avLst/>
          </a:prstGeom>
          <a:noFill/>
          <a:ln w="50800" cap="sq" cmpd="sng">
            <a:solidFill>
              <a:srgbClr val="B0B0BC"/>
            </a:solidFill>
            <a:prstDash val="solid"/>
            <a:round/>
            <a:headEnd type="none" w="sm" len="sm"/>
            <a:tailEnd type="none" w="sm" len="sm"/>
          </a:ln>
        </p:spPr>
      </p:cxnSp>
      <p:sp>
        <p:nvSpPr>
          <p:cNvPr id="68" name="Google Shape;68;p10"/>
          <p:cNvSpPr/>
          <p:nvPr/>
        </p:nvSpPr>
        <p:spPr>
          <a:xfrm>
            <a:off x="1154954" y="0"/>
            <a:ext cx="9839673" cy="137160"/>
          </a:xfrm>
          <a:prstGeom prst="rect">
            <a:avLst/>
          </a:prstGeom>
          <a:solidFill>
            <a:schemeClr val="accent1"/>
          </a:solidFill>
          <a:ln>
            <a:noFill/>
          </a:ln>
          <a:effectLst>
            <a:outerShdw blurRad="38100" dist="25400" dir="5400000" rotWithShape="0">
              <a:srgbClr val="000000">
                <a:alpha val="44705"/>
              </a:srgbClr>
            </a:outerShdw>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Source Sans Pro"/>
              <a:ea typeface="Source Sans Pro"/>
              <a:cs typeface="Source Sans Pro"/>
              <a:sym typeface="Source Sans Pro"/>
            </a:endParaRPr>
          </a:p>
        </p:txBody>
      </p:sp>
      <p:pic>
        <p:nvPicPr>
          <p:cNvPr id="69" name="Google Shape;69;p10"/>
          <p:cNvPicPr preferRelativeResize="0"/>
          <p:nvPr/>
        </p:nvPicPr>
        <p:blipFill rotWithShape="1">
          <a:blip r:embed="rId3">
            <a:alphaModFix amt="25000"/>
          </a:blip>
          <a:srcRect/>
          <a:stretch/>
        </p:blipFill>
        <p:spPr>
          <a:xfrm>
            <a:off x="5860660" y="5868191"/>
            <a:ext cx="416327" cy="526086"/>
          </a:xfrm>
          <a:prstGeom prst="rect">
            <a:avLst/>
          </a:prstGeom>
          <a:noFill/>
          <a:ln>
            <a:noFill/>
          </a:ln>
        </p:spPr>
      </p:pic>
      <p:pic>
        <p:nvPicPr>
          <p:cNvPr id="70" name="Google Shape;70;p10"/>
          <p:cNvPicPr preferRelativeResize="0"/>
          <p:nvPr/>
        </p:nvPicPr>
        <p:blipFill rotWithShape="1">
          <a:blip r:embed="rId4">
            <a:alphaModFix/>
          </a:blip>
          <a:srcRect/>
          <a:stretch/>
        </p:blipFill>
        <p:spPr>
          <a:xfrm>
            <a:off x="4551834" y="4396406"/>
            <a:ext cx="388620" cy="388620"/>
          </a:xfrm>
          <a:prstGeom prst="rect">
            <a:avLst/>
          </a:prstGeom>
          <a:noFill/>
          <a:ln>
            <a:noFill/>
          </a:ln>
        </p:spPr>
      </p:pic>
      <p:sp>
        <p:nvSpPr>
          <p:cNvPr id="71" name="Google Shape;71;p10"/>
          <p:cNvSpPr txBox="1">
            <a:spLocks noGrp="1"/>
          </p:cNvSpPr>
          <p:nvPr>
            <p:ph type="body" idx="2"/>
          </p:nvPr>
        </p:nvSpPr>
        <p:spPr>
          <a:xfrm>
            <a:off x="5031332" y="4386246"/>
            <a:ext cx="2827337" cy="466344"/>
          </a:xfrm>
          <a:prstGeom prst="rect">
            <a:avLst/>
          </a:prstGeom>
          <a:noFill/>
          <a:ln>
            <a:noFill/>
          </a:ln>
        </p:spPr>
        <p:txBody>
          <a:bodyPr spcFirstLastPara="1" wrap="square" lIns="91425" tIns="45700" rIns="91425" bIns="45700" anchor="t" anchorCtr="0"/>
          <a:lstStyle>
            <a:lvl1pPr marL="457200" lvl="0" indent="-228600" algn="l">
              <a:spcBef>
                <a:spcPts val="1000"/>
              </a:spcBef>
              <a:spcAft>
                <a:spcPts val="0"/>
              </a:spcAft>
              <a:buSzPts val="1600"/>
              <a:buNone/>
              <a:defRPr/>
            </a:lvl1pPr>
            <a:lvl2pPr marL="914400" lvl="1" indent="-320040" algn="l">
              <a:spcBef>
                <a:spcPts val="1000"/>
              </a:spcBef>
              <a:spcAft>
                <a:spcPts val="0"/>
              </a:spcAft>
              <a:buSzPts val="1440"/>
              <a:buChar char="▶"/>
              <a:defRPr/>
            </a:lvl2pPr>
            <a:lvl3pPr marL="1371600" lvl="2" indent="-320039" algn="l">
              <a:spcBef>
                <a:spcPts val="1000"/>
              </a:spcBef>
              <a:spcAft>
                <a:spcPts val="0"/>
              </a:spcAft>
              <a:buSzPts val="1440"/>
              <a:buChar char="▶"/>
              <a:defRPr/>
            </a:lvl3pPr>
            <a:lvl4pPr marL="1828800" lvl="3" indent="-320039" algn="l">
              <a:spcBef>
                <a:spcPts val="1000"/>
              </a:spcBef>
              <a:spcAft>
                <a:spcPts val="0"/>
              </a:spcAft>
              <a:buSzPts val="1440"/>
              <a:buChar char="▶"/>
              <a:defRPr/>
            </a:lvl4pPr>
            <a:lvl5pPr marL="2286000" lvl="4" indent="-320039" algn="l">
              <a:spcBef>
                <a:spcPts val="1000"/>
              </a:spcBef>
              <a:spcAft>
                <a:spcPts val="0"/>
              </a:spcAft>
              <a:buSzPts val="1440"/>
              <a:buChar char="▶"/>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3.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6">
            <a:alphaModFix/>
          </a:blip>
          <a:stretch>
            <a:fillRect/>
          </a:stretch>
        </a:blipFill>
        <a:effectLst/>
      </p:bgPr>
    </p:bg>
    <p:spTree>
      <p:nvGrpSpPr>
        <p:cNvPr id="1" name="Shape 5"/>
        <p:cNvGrpSpPr/>
        <p:nvPr/>
      </p:nvGrpSpPr>
      <p:grpSpPr>
        <a:xfrm>
          <a:off x="0" y="0"/>
          <a:ext cx="0" cy="0"/>
          <a:chOff x="0" y="0"/>
          <a:chExt cx="0" cy="0"/>
        </a:xfrm>
      </p:grpSpPr>
      <p:pic>
        <p:nvPicPr>
          <p:cNvPr id="6" name="Google Shape;6;p1"/>
          <p:cNvPicPr preferRelativeResize="0"/>
          <p:nvPr/>
        </p:nvPicPr>
        <p:blipFill rotWithShape="1">
          <a:blip r:embed="rId17">
            <a:alphaModFix/>
          </a:blip>
          <a:srcRect b="23320"/>
          <a:stretch/>
        </p:blipFill>
        <p:spPr>
          <a:xfrm>
            <a:off x="8605878" y="6096000"/>
            <a:ext cx="993734" cy="762000"/>
          </a:xfrm>
          <a:prstGeom prst="rect">
            <a:avLst/>
          </a:prstGeom>
          <a:noFill/>
          <a:ln>
            <a:noFill/>
          </a:ln>
        </p:spPr>
      </p:pic>
      <p:sp>
        <p:nvSpPr>
          <p:cNvPr id="7" name="Google Shape;7;p1"/>
          <p:cNvSpPr/>
          <p:nvPr/>
        </p:nvSpPr>
        <p:spPr>
          <a:xfrm>
            <a:off x="11085512" y="0"/>
            <a:ext cx="685800" cy="1143000"/>
          </a:xfrm>
          <a:prstGeom prst="rect">
            <a:avLst/>
          </a:prstGeom>
          <a:solidFill>
            <a:schemeClr val="accent1"/>
          </a:solidFill>
          <a:ln>
            <a:noFill/>
          </a:ln>
          <a:effectLst>
            <a:outerShdw blurRad="38100" dist="25400" dir="5400000" rotWithShape="0">
              <a:srgbClr val="000000">
                <a:alpha val="4470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8;p1"/>
          <p:cNvSpPr txBox="1">
            <a:spLocks noGrp="1"/>
          </p:cNvSpPr>
          <p:nvPr>
            <p:ph type="title"/>
          </p:nvPr>
        </p:nvSpPr>
        <p:spPr>
          <a:xfrm>
            <a:off x="646111" y="452718"/>
            <a:ext cx="9404723" cy="1400530"/>
          </a:xfrm>
          <a:prstGeom prst="rect">
            <a:avLst/>
          </a:prstGeom>
          <a:noFill/>
          <a:ln>
            <a:noFill/>
          </a:ln>
        </p:spPr>
        <p:txBody>
          <a:bodyPr spcFirstLastPara="1" wrap="square" lIns="91425" tIns="45700" rIns="91425" bIns="45700" anchor="t" anchorCtr="0"/>
          <a:lstStyle>
            <a:lvl1pPr marR="0" lvl="0" algn="l" rtl="0">
              <a:spcBef>
                <a:spcPts val="0"/>
              </a:spcBef>
              <a:spcAft>
                <a:spcPts val="0"/>
              </a:spcAft>
              <a:buClr>
                <a:schemeClr val="lt2"/>
              </a:buClr>
              <a:buSzPts val="4200"/>
              <a:buFont typeface="Source Sans Pro"/>
              <a:buNone/>
              <a:defRPr sz="4200" b="0" i="0" u="none" strike="noStrike" cap="none">
                <a:solidFill>
                  <a:schemeClr val="lt2"/>
                </a:solidFill>
                <a:latin typeface="Source Sans Pro"/>
                <a:ea typeface="Source Sans Pro"/>
                <a:cs typeface="Source Sans Pro"/>
                <a:sym typeface="Source Sans Pro"/>
              </a:defRPr>
            </a:lvl1pPr>
            <a:lvl2pPr marR="0" lvl="1" algn="l" rtl="0">
              <a:spcBef>
                <a:spcPts val="0"/>
              </a:spcBef>
              <a:spcAft>
                <a:spcPts val="0"/>
              </a:spcAft>
              <a:buSzPts val="1400"/>
              <a:buNone/>
              <a:defRPr sz="1800" b="0" i="0" u="none" strike="noStrike" cap="none">
                <a:solidFill>
                  <a:schemeClr val="lt2"/>
                </a:solidFill>
              </a:defRPr>
            </a:lvl2pPr>
            <a:lvl3pPr marR="0" lvl="2" algn="l" rtl="0">
              <a:spcBef>
                <a:spcPts val="0"/>
              </a:spcBef>
              <a:spcAft>
                <a:spcPts val="0"/>
              </a:spcAft>
              <a:buSzPts val="1400"/>
              <a:buNone/>
              <a:defRPr sz="1800" b="0" i="0" u="none" strike="noStrike" cap="none">
                <a:solidFill>
                  <a:schemeClr val="lt2"/>
                </a:solidFill>
              </a:defRPr>
            </a:lvl3pPr>
            <a:lvl4pPr marR="0" lvl="3" algn="l" rtl="0">
              <a:spcBef>
                <a:spcPts val="0"/>
              </a:spcBef>
              <a:spcAft>
                <a:spcPts val="0"/>
              </a:spcAft>
              <a:buSzPts val="1400"/>
              <a:buNone/>
              <a:defRPr sz="1800" b="0" i="0" u="none" strike="noStrike" cap="none">
                <a:solidFill>
                  <a:schemeClr val="lt2"/>
                </a:solidFill>
              </a:defRPr>
            </a:lvl4pPr>
            <a:lvl5pPr marR="0" lvl="4" algn="l" rtl="0">
              <a:spcBef>
                <a:spcPts val="0"/>
              </a:spcBef>
              <a:spcAft>
                <a:spcPts val="0"/>
              </a:spcAft>
              <a:buSzPts val="1400"/>
              <a:buNone/>
              <a:defRPr sz="1800" b="0" i="0" u="none" strike="noStrike" cap="none">
                <a:solidFill>
                  <a:schemeClr val="lt2"/>
                </a:solidFill>
              </a:defRPr>
            </a:lvl5pPr>
            <a:lvl6pPr marR="0" lvl="5" algn="l" rtl="0">
              <a:spcBef>
                <a:spcPts val="0"/>
              </a:spcBef>
              <a:spcAft>
                <a:spcPts val="0"/>
              </a:spcAft>
              <a:buSzPts val="1400"/>
              <a:buNone/>
              <a:defRPr sz="1800" b="0" i="0" u="none" strike="noStrike" cap="none">
                <a:solidFill>
                  <a:schemeClr val="lt2"/>
                </a:solidFill>
              </a:defRPr>
            </a:lvl6pPr>
            <a:lvl7pPr marR="0" lvl="6" algn="l" rtl="0">
              <a:spcBef>
                <a:spcPts val="0"/>
              </a:spcBef>
              <a:spcAft>
                <a:spcPts val="0"/>
              </a:spcAft>
              <a:buSzPts val="1400"/>
              <a:buNone/>
              <a:defRPr sz="1800" b="0" i="0" u="none" strike="noStrike" cap="none">
                <a:solidFill>
                  <a:schemeClr val="lt2"/>
                </a:solidFill>
              </a:defRPr>
            </a:lvl7pPr>
            <a:lvl8pPr marR="0" lvl="7" algn="l" rtl="0">
              <a:spcBef>
                <a:spcPts val="0"/>
              </a:spcBef>
              <a:spcAft>
                <a:spcPts val="0"/>
              </a:spcAft>
              <a:buSzPts val="1400"/>
              <a:buNone/>
              <a:defRPr sz="1800" b="0" i="0" u="none" strike="noStrike" cap="none">
                <a:solidFill>
                  <a:schemeClr val="lt2"/>
                </a:solidFill>
              </a:defRPr>
            </a:lvl8pPr>
            <a:lvl9pPr marR="0" lvl="8" algn="l" rtl="0">
              <a:spcBef>
                <a:spcPts val="0"/>
              </a:spcBef>
              <a:spcAft>
                <a:spcPts val="0"/>
              </a:spcAft>
              <a:buSzPts val="1400"/>
              <a:buNone/>
              <a:defRPr sz="1800" b="0" i="0" u="none" strike="noStrike" cap="none">
                <a:solidFill>
                  <a:schemeClr val="lt2"/>
                </a:solidFill>
              </a:defRPr>
            </a:lvl9pPr>
          </a:lstStyle>
          <a:p>
            <a:endParaRPr/>
          </a:p>
        </p:txBody>
      </p:sp>
      <p:sp>
        <p:nvSpPr>
          <p:cNvPr id="9" name="Google Shape;9;p1"/>
          <p:cNvSpPr txBox="1">
            <a:spLocks noGrp="1"/>
          </p:cNvSpPr>
          <p:nvPr>
            <p:ph type="body" idx="1"/>
          </p:nvPr>
        </p:nvSpPr>
        <p:spPr>
          <a:xfrm>
            <a:off x="1103312" y="2052918"/>
            <a:ext cx="8946541" cy="4195481"/>
          </a:xfrm>
          <a:prstGeom prst="rect">
            <a:avLst/>
          </a:prstGeom>
          <a:noFill/>
          <a:ln>
            <a:noFill/>
          </a:ln>
        </p:spPr>
        <p:txBody>
          <a:bodyPr spcFirstLastPara="1" wrap="square" lIns="91425" tIns="45700" rIns="91425" bIns="45700" anchor="t" anchorCtr="0"/>
          <a:lstStyle>
            <a:lvl1pPr marL="457200" marR="0" lvl="0" indent="-330200" algn="l" rtl="0">
              <a:spcBef>
                <a:spcPts val="1000"/>
              </a:spcBef>
              <a:spcAft>
                <a:spcPts val="0"/>
              </a:spcAft>
              <a:buClr>
                <a:srgbClr val="B0B0BC"/>
              </a:buClr>
              <a:buSzPts val="1600"/>
              <a:buFont typeface="Noto Sans Symbols"/>
              <a:buChar char="▶"/>
              <a:defRPr sz="2000" b="0" i="0" u="none" strike="noStrike" cap="none">
                <a:solidFill>
                  <a:schemeClr val="lt1"/>
                </a:solidFill>
                <a:latin typeface="Source Sans Pro"/>
                <a:ea typeface="Source Sans Pro"/>
                <a:cs typeface="Source Sans Pro"/>
                <a:sym typeface="Source Sans Pro"/>
              </a:defRPr>
            </a:lvl1pPr>
            <a:lvl2pPr marL="914400" marR="0" lvl="1" indent="-320040" algn="l" rtl="0">
              <a:spcBef>
                <a:spcPts val="1000"/>
              </a:spcBef>
              <a:spcAft>
                <a:spcPts val="0"/>
              </a:spcAft>
              <a:buClr>
                <a:srgbClr val="B0B0BC"/>
              </a:buClr>
              <a:buSzPts val="1440"/>
              <a:buFont typeface="Noto Sans Symbols"/>
              <a:buChar char="▶"/>
              <a:defRPr sz="1800" b="0" i="0" u="none" strike="noStrike" cap="none">
                <a:solidFill>
                  <a:schemeClr val="lt1"/>
                </a:solidFill>
                <a:latin typeface="Source Sans Pro"/>
                <a:ea typeface="Source Sans Pro"/>
                <a:cs typeface="Source Sans Pro"/>
                <a:sym typeface="Source Sans Pro"/>
              </a:defRPr>
            </a:lvl2pPr>
            <a:lvl3pPr marL="1371600" marR="0" lvl="2" indent="-309880" algn="l" rtl="0">
              <a:spcBef>
                <a:spcPts val="1000"/>
              </a:spcBef>
              <a:spcAft>
                <a:spcPts val="0"/>
              </a:spcAft>
              <a:buClr>
                <a:srgbClr val="B0B0BC"/>
              </a:buClr>
              <a:buSzPts val="1280"/>
              <a:buFont typeface="Noto Sans Symbols"/>
              <a:buChar char="▶"/>
              <a:defRPr sz="1600" b="0" i="0" u="none" strike="noStrike" cap="none">
                <a:solidFill>
                  <a:schemeClr val="lt1"/>
                </a:solidFill>
                <a:latin typeface="Source Sans Pro"/>
                <a:ea typeface="Source Sans Pro"/>
                <a:cs typeface="Source Sans Pro"/>
                <a:sym typeface="Source Sans Pro"/>
              </a:defRPr>
            </a:lvl3pPr>
            <a:lvl4pPr marL="1828800" marR="0" lvl="3" indent="-299719" algn="l" rtl="0">
              <a:spcBef>
                <a:spcPts val="1000"/>
              </a:spcBef>
              <a:spcAft>
                <a:spcPts val="0"/>
              </a:spcAft>
              <a:buClr>
                <a:srgbClr val="B0B0BC"/>
              </a:buClr>
              <a:buSzPts val="1120"/>
              <a:buFont typeface="Noto Sans Symbols"/>
              <a:buChar char="▶"/>
              <a:defRPr sz="1400" b="0" i="0" u="none" strike="noStrike" cap="none">
                <a:solidFill>
                  <a:schemeClr val="lt1"/>
                </a:solidFill>
                <a:latin typeface="Source Sans Pro"/>
                <a:ea typeface="Source Sans Pro"/>
                <a:cs typeface="Source Sans Pro"/>
                <a:sym typeface="Source Sans Pro"/>
              </a:defRPr>
            </a:lvl4pPr>
            <a:lvl5pPr marL="2286000" marR="0" lvl="4" indent="-299720" algn="l" rtl="0">
              <a:spcBef>
                <a:spcPts val="1000"/>
              </a:spcBef>
              <a:spcAft>
                <a:spcPts val="0"/>
              </a:spcAft>
              <a:buClr>
                <a:srgbClr val="B0B0BC"/>
              </a:buClr>
              <a:buSzPts val="1120"/>
              <a:buFont typeface="Noto Sans Symbols"/>
              <a:buChar char="▶"/>
              <a:defRPr sz="1400" b="0" i="0" u="none" strike="noStrike" cap="none">
                <a:solidFill>
                  <a:schemeClr val="lt1"/>
                </a:solidFill>
                <a:latin typeface="Source Sans Pro"/>
                <a:ea typeface="Source Sans Pro"/>
                <a:cs typeface="Source Sans Pro"/>
                <a:sym typeface="Source Sans Pro"/>
              </a:defRPr>
            </a:lvl5pPr>
            <a:lvl6pPr marL="2743200" marR="0" lvl="5" indent="-299720" algn="l" rtl="0">
              <a:spcBef>
                <a:spcPts val="1000"/>
              </a:spcBef>
              <a:spcAft>
                <a:spcPts val="0"/>
              </a:spcAft>
              <a:buClr>
                <a:srgbClr val="B0B0BC"/>
              </a:buClr>
              <a:buSzPts val="1120"/>
              <a:buFont typeface="Noto Sans Symbols"/>
              <a:buChar char="▶"/>
              <a:defRPr sz="1400" b="0" i="0" u="none" strike="noStrike" cap="none">
                <a:solidFill>
                  <a:schemeClr val="lt1"/>
                </a:solidFill>
                <a:latin typeface="Source Sans Pro"/>
                <a:ea typeface="Source Sans Pro"/>
                <a:cs typeface="Source Sans Pro"/>
                <a:sym typeface="Source Sans Pro"/>
              </a:defRPr>
            </a:lvl6pPr>
            <a:lvl7pPr marL="3200400" marR="0" lvl="6" indent="-299720" algn="l" rtl="0">
              <a:spcBef>
                <a:spcPts val="1000"/>
              </a:spcBef>
              <a:spcAft>
                <a:spcPts val="0"/>
              </a:spcAft>
              <a:buClr>
                <a:srgbClr val="B0B0BC"/>
              </a:buClr>
              <a:buSzPts val="1120"/>
              <a:buFont typeface="Noto Sans Symbols"/>
              <a:buChar char="▶"/>
              <a:defRPr sz="1400" b="0" i="0" u="none" strike="noStrike" cap="none">
                <a:solidFill>
                  <a:schemeClr val="lt1"/>
                </a:solidFill>
                <a:latin typeface="Source Sans Pro"/>
                <a:ea typeface="Source Sans Pro"/>
                <a:cs typeface="Source Sans Pro"/>
                <a:sym typeface="Source Sans Pro"/>
              </a:defRPr>
            </a:lvl7pPr>
            <a:lvl8pPr marL="3657600" marR="0" lvl="7" indent="-299720" algn="l" rtl="0">
              <a:spcBef>
                <a:spcPts val="1000"/>
              </a:spcBef>
              <a:spcAft>
                <a:spcPts val="0"/>
              </a:spcAft>
              <a:buClr>
                <a:srgbClr val="B0B0BC"/>
              </a:buClr>
              <a:buSzPts val="1120"/>
              <a:buFont typeface="Noto Sans Symbols"/>
              <a:buChar char="▶"/>
              <a:defRPr sz="1400" b="0" i="0" u="none" strike="noStrike" cap="none">
                <a:solidFill>
                  <a:schemeClr val="lt1"/>
                </a:solidFill>
                <a:latin typeface="Source Sans Pro"/>
                <a:ea typeface="Source Sans Pro"/>
                <a:cs typeface="Source Sans Pro"/>
                <a:sym typeface="Source Sans Pro"/>
              </a:defRPr>
            </a:lvl8pPr>
            <a:lvl9pPr marL="4114800" marR="0" lvl="8" indent="-299720" algn="l" rtl="0">
              <a:spcBef>
                <a:spcPts val="1000"/>
              </a:spcBef>
              <a:spcAft>
                <a:spcPts val="0"/>
              </a:spcAft>
              <a:buClr>
                <a:srgbClr val="B0B0BC"/>
              </a:buClr>
              <a:buSzPts val="1120"/>
              <a:buFont typeface="Noto Sans Symbols"/>
              <a:buChar char="▶"/>
              <a:defRPr sz="1400" b="0" i="0" u="none" strike="noStrike" cap="none">
                <a:solidFill>
                  <a:schemeClr val="lt1"/>
                </a:solidFill>
                <a:latin typeface="Source Sans Pro"/>
                <a:ea typeface="Source Sans Pro"/>
                <a:cs typeface="Source Sans Pro"/>
                <a:sym typeface="Source Sans Pro"/>
              </a:defRPr>
            </a:lvl9pPr>
          </a:lstStyle>
          <a:p>
            <a:endParaRPr/>
          </a:p>
        </p:txBody>
      </p:sp>
      <p:sp>
        <p:nvSpPr>
          <p:cNvPr id="10" name="Google Shape;10;p1"/>
          <p:cNvSpPr txBox="1">
            <a:spLocks noGrp="1"/>
          </p:cNvSpPr>
          <p:nvPr>
            <p:ph type="dt" idx="10"/>
          </p:nvPr>
        </p:nvSpPr>
        <p:spPr>
          <a:xfrm rot="5400000">
            <a:off x="10877348" y="1790701"/>
            <a:ext cx="990599" cy="304799"/>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1100" b="0" i="0" u="none" strike="noStrike" cap="none">
                <a:solidFill>
                  <a:schemeClr val="lt1"/>
                </a:solidFill>
                <a:latin typeface="Source Sans Pro"/>
                <a:ea typeface="Source Sans Pro"/>
                <a:cs typeface="Source Sans Pro"/>
                <a:sym typeface="Source Sans Pro"/>
              </a:defRPr>
            </a:lvl1pPr>
            <a:lvl2pPr marR="0" lvl="1" algn="l" rtl="0">
              <a:spcBef>
                <a:spcPts val="0"/>
              </a:spcBef>
              <a:spcAft>
                <a:spcPts val="0"/>
              </a:spcAft>
              <a:buSzPts val="1400"/>
              <a:buNone/>
              <a:defRPr sz="1800" b="0" i="0" u="none" strike="noStrike" cap="none">
                <a:solidFill>
                  <a:schemeClr val="lt1"/>
                </a:solidFill>
                <a:latin typeface="Source Sans Pro"/>
                <a:ea typeface="Source Sans Pro"/>
                <a:cs typeface="Source Sans Pro"/>
                <a:sym typeface="Source Sans Pro"/>
              </a:defRPr>
            </a:lvl2pPr>
            <a:lvl3pPr marR="0" lvl="2" algn="l" rtl="0">
              <a:spcBef>
                <a:spcPts val="0"/>
              </a:spcBef>
              <a:spcAft>
                <a:spcPts val="0"/>
              </a:spcAft>
              <a:buSzPts val="1400"/>
              <a:buNone/>
              <a:defRPr sz="1800" b="0" i="0" u="none" strike="noStrike" cap="none">
                <a:solidFill>
                  <a:schemeClr val="lt1"/>
                </a:solidFill>
                <a:latin typeface="Source Sans Pro"/>
                <a:ea typeface="Source Sans Pro"/>
                <a:cs typeface="Source Sans Pro"/>
                <a:sym typeface="Source Sans Pro"/>
              </a:defRPr>
            </a:lvl3pPr>
            <a:lvl4pPr marR="0" lvl="3" algn="l" rtl="0">
              <a:spcBef>
                <a:spcPts val="0"/>
              </a:spcBef>
              <a:spcAft>
                <a:spcPts val="0"/>
              </a:spcAft>
              <a:buSzPts val="1400"/>
              <a:buNone/>
              <a:defRPr sz="1800" b="0" i="0" u="none" strike="noStrike" cap="none">
                <a:solidFill>
                  <a:schemeClr val="lt1"/>
                </a:solidFill>
                <a:latin typeface="Source Sans Pro"/>
                <a:ea typeface="Source Sans Pro"/>
                <a:cs typeface="Source Sans Pro"/>
                <a:sym typeface="Source Sans Pro"/>
              </a:defRPr>
            </a:lvl4pPr>
            <a:lvl5pPr marR="0" lvl="4" algn="l" rtl="0">
              <a:spcBef>
                <a:spcPts val="0"/>
              </a:spcBef>
              <a:spcAft>
                <a:spcPts val="0"/>
              </a:spcAft>
              <a:buSzPts val="1400"/>
              <a:buNone/>
              <a:defRPr sz="1800" b="0" i="0" u="none" strike="noStrike" cap="none">
                <a:solidFill>
                  <a:schemeClr val="lt1"/>
                </a:solidFill>
                <a:latin typeface="Source Sans Pro"/>
                <a:ea typeface="Source Sans Pro"/>
                <a:cs typeface="Source Sans Pro"/>
                <a:sym typeface="Source Sans Pro"/>
              </a:defRPr>
            </a:lvl5pPr>
            <a:lvl6pPr marR="0" lvl="5" algn="l" rtl="0">
              <a:spcBef>
                <a:spcPts val="0"/>
              </a:spcBef>
              <a:spcAft>
                <a:spcPts val="0"/>
              </a:spcAft>
              <a:buSzPts val="1400"/>
              <a:buNone/>
              <a:defRPr sz="1800" b="0" i="0" u="none" strike="noStrike" cap="none">
                <a:solidFill>
                  <a:schemeClr val="lt1"/>
                </a:solidFill>
                <a:latin typeface="Source Sans Pro"/>
                <a:ea typeface="Source Sans Pro"/>
                <a:cs typeface="Source Sans Pro"/>
                <a:sym typeface="Source Sans Pro"/>
              </a:defRPr>
            </a:lvl6pPr>
            <a:lvl7pPr marR="0" lvl="6" algn="l" rtl="0">
              <a:spcBef>
                <a:spcPts val="0"/>
              </a:spcBef>
              <a:spcAft>
                <a:spcPts val="0"/>
              </a:spcAft>
              <a:buSzPts val="1400"/>
              <a:buNone/>
              <a:defRPr sz="1800" b="0" i="0" u="none" strike="noStrike" cap="none">
                <a:solidFill>
                  <a:schemeClr val="lt1"/>
                </a:solidFill>
                <a:latin typeface="Source Sans Pro"/>
                <a:ea typeface="Source Sans Pro"/>
                <a:cs typeface="Source Sans Pro"/>
                <a:sym typeface="Source Sans Pro"/>
              </a:defRPr>
            </a:lvl7pPr>
            <a:lvl8pPr marR="0" lvl="7" algn="l" rtl="0">
              <a:spcBef>
                <a:spcPts val="0"/>
              </a:spcBef>
              <a:spcAft>
                <a:spcPts val="0"/>
              </a:spcAft>
              <a:buSzPts val="1400"/>
              <a:buNone/>
              <a:defRPr sz="1800" b="0" i="0" u="none" strike="noStrike" cap="none">
                <a:solidFill>
                  <a:schemeClr val="lt1"/>
                </a:solidFill>
                <a:latin typeface="Source Sans Pro"/>
                <a:ea typeface="Source Sans Pro"/>
                <a:cs typeface="Source Sans Pro"/>
                <a:sym typeface="Source Sans Pro"/>
              </a:defRPr>
            </a:lvl8pPr>
            <a:lvl9pPr marR="0" lvl="8" algn="l" rtl="0">
              <a:spcBef>
                <a:spcPts val="0"/>
              </a:spcBef>
              <a:spcAft>
                <a:spcPts val="0"/>
              </a:spcAft>
              <a:buSzPts val="1400"/>
              <a:buNone/>
              <a:defRPr sz="1800" b="0" i="0" u="none" strike="noStrike" cap="none">
                <a:solidFill>
                  <a:schemeClr val="lt1"/>
                </a:solidFill>
                <a:latin typeface="Source Sans Pro"/>
                <a:ea typeface="Source Sans Pro"/>
                <a:cs typeface="Source Sans Pro"/>
                <a:sym typeface="Source Sans Pro"/>
              </a:defRPr>
            </a:lvl9pPr>
          </a:lstStyle>
          <a:p>
            <a:endParaRPr/>
          </a:p>
        </p:txBody>
      </p:sp>
      <p:sp>
        <p:nvSpPr>
          <p:cNvPr id="11" name="Google Shape;11;p1"/>
          <p:cNvSpPr txBox="1">
            <a:spLocks noGrp="1"/>
          </p:cNvSpPr>
          <p:nvPr>
            <p:ph type="ftr" idx="11"/>
          </p:nvPr>
        </p:nvSpPr>
        <p:spPr>
          <a:xfrm rot="5400000">
            <a:off x="9673282" y="3225297"/>
            <a:ext cx="3859795" cy="304801"/>
          </a:xfrm>
          <a:prstGeom prst="rect">
            <a:avLst/>
          </a:prstGeom>
          <a:noFill/>
          <a:ln>
            <a:noFill/>
          </a:ln>
        </p:spPr>
        <p:txBody>
          <a:bodyPr spcFirstLastPara="1" wrap="square" lIns="91425" tIns="45700" rIns="91425" bIns="45700" anchor="b" anchorCtr="0"/>
          <a:lstStyle>
            <a:lvl1pPr marR="0" lvl="0" algn="l" rtl="0">
              <a:spcBef>
                <a:spcPts val="0"/>
              </a:spcBef>
              <a:spcAft>
                <a:spcPts val="0"/>
              </a:spcAft>
              <a:buSzPts val="1400"/>
              <a:buNone/>
              <a:defRPr sz="1100" b="0" i="0" u="none" strike="noStrike" cap="none">
                <a:solidFill>
                  <a:schemeClr val="lt1"/>
                </a:solidFill>
                <a:latin typeface="Source Sans Pro"/>
                <a:ea typeface="Source Sans Pro"/>
                <a:cs typeface="Source Sans Pro"/>
                <a:sym typeface="Source Sans Pro"/>
              </a:defRPr>
            </a:lvl1pPr>
            <a:lvl2pPr marR="0" lvl="1" algn="l" rtl="0">
              <a:spcBef>
                <a:spcPts val="0"/>
              </a:spcBef>
              <a:spcAft>
                <a:spcPts val="0"/>
              </a:spcAft>
              <a:buSzPts val="1400"/>
              <a:buNone/>
              <a:defRPr sz="1800" b="0" i="0" u="none" strike="noStrike" cap="none">
                <a:solidFill>
                  <a:schemeClr val="lt1"/>
                </a:solidFill>
                <a:latin typeface="Source Sans Pro"/>
                <a:ea typeface="Source Sans Pro"/>
                <a:cs typeface="Source Sans Pro"/>
                <a:sym typeface="Source Sans Pro"/>
              </a:defRPr>
            </a:lvl2pPr>
            <a:lvl3pPr marR="0" lvl="2" algn="l" rtl="0">
              <a:spcBef>
                <a:spcPts val="0"/>
              </a:spcBef>
              <a:spcAft>
                <a:spcPts val="0"/>
              </a:spcAft>
              <a:buSzPts val="1400"/>
              <a:buNone/>
              <a:defRPr sz="1800" b="0" i="0" u="none" strike="noStrike" cap="none">
                <a:solidFill>
                  <a:schemeClr val="lt1"/>
                </a:solidFill>
                <a:latin typeface="Source Sans Pro"/>
                <a:ea typeface="Source Sans Pro"/>
                <a:cs typeface="Source Sans Pro"/>
                <a:sym typeface="Source Sans Pro"/>
              </a:defRPr>
            </a:lvl3pPr>
            <a:lvl4pPr marR="0" lvl="3" algn="l" rtl="0">
              <a:spcBef>
                <a:spcPts val="0"/>
              </a:spcBef>
              <a:spcAft>
                <a:spcPts val="0"/>
              </a:spcAft>
              <a:buSzPts val="1400"/>
              <a:buNone/>
              <a:defRPr sz="1800" b="0" i="0" u="none" strike="noStrike" cap="none">
                <a:solidFill>
                  <a:schemeClr val="lt1"/>
                </a:solidFill>
                <a:latin typeface="Source Sans Pro"/>
                <a:ea typeface="Source Sans Pro"/>
                <a:cs typeface="Source Sans Pro"/>
                <a:sym typeface="Source Sans Pro"/>
              </a:defRPr>
            </a:lvl4pPr>
            <a:lvl5pPr marR="0" lvl="4" algn="l" rtl="0">
              <a:spcBef>
                <a:spcPts val="0"/>
              </a:spcBef>
              <a:spcAft>
                <a:spcPts val="0"/>
              </a:spcAft>
              <a:buSzPts val="1400"/>
              <a:buNone/>
              <a:defRPr sz="1800" b="0" i="0" u="none" strike="noStrike" cap="none">
                <a:solidFill>
                  <a:schemeClr val="lt1"/>
                </a:solidFill>
                <a:latin typeface="Source Sans Pro"/>
                <a:ea typeface="Source Sans Pro"/>
                <a:cs typeface="Source Sans Pro"/>
                <a:sym typeface="Source Sans Pro"/>
              </a:defRPr>
            </a:lvl5pPr>
            <a:lvl6pPr marR="0" lvl="5" algn="l" rtl="0">
              <a:spcBef>
                <a:spcPts val="0"/>
              </a:spcBef>
              <a:spcAft>
                <a:spcPts val="0"/>
              </a:spcAft>
              <a:buSzPts val="1400"/>
              <a:buNone/>
              <a:defRPr sz="1800" b="0" i="0" u="none" strike="noStrike" cap="none">
                <a:solidFill>
                  <a:schemeClr val="lt1"/>
                </a:solidFill>
                <a:latin typeface="Source Sans Pro"/>
                <a:ea typeface="Source Sans Pro"/>
                <a:cs typeface="Source Sans Pro"/>
                <a:sym typeface="Source Sans Pro"/>
              </a:defRPr>
            </a:lvl6pPr>
            <a:lvl7pPr marR="0" lvl="6" algn="l" rtl="0">
              <a:spcBef>
                <a:spcPts val="0"/>
              </a:spcBef>
              <a:spcAft>
                <a:spcPts val="0"/>
              </a:spcAft>
              <a:buSzPts val="1400"/>
              <a:buNone/>
              <a:defRPr sz="1800" b="0" i="0" u="none" strike="noStrike" cap="none">
                <a:solidFill>
                  <a:schemeClr val="lt1"/>
                </a:solidFill>
                <a:latin typeface="Source Sans Pro"/>
                <a:ea typeface="Source Sans Pro"/>
                <a:cs typeface="Source Sans Pro"/>
                <a:sym typeface="Source Sans Pro"/>
              </a:defRPr>
            </a:lvl7pPr>
            <a:lvl8pPr marR="0" lvl="7" algn="l" rtl="0">
              <a:spcBef>
                <a:spcPts val="0"/>
              </a:spcBef>
              <a:spcAft>
                <a:spcPts val="0"/>
              </a:spcAft>
              <a:buSzPts val="1400"/>
              <a:buNone/>
              <a:defRPr sz="1800" b="0" i="0" u="none" strike="noStrike" cap="none">
                <a:solidFill>
                  <a:schemeClr val="lt1"/>
                </a:solidFill>
                <a:latin typeface="Source Sans Pro"/>
                <a:ea typeface="Source Sans Pro"/>
                <a:cs typeface="Source Sans Pro"/>
                <a:sym typeface="Source Sans Pro"/>
              </a:defRPr>
            </a:lvl8pPr>
            <a:lvl9pPr marR="0" lvl="8" algn="l" rtl="0">
              <a:spcBef>
                <a:spcPts val="0"/>
              </a:spcBef>
              <a:spcAft>
                <a:spcPts val="0"/>
              </a:spcAft>
              <a:buSzPts val="1400"/>
              <a:buNone/>
              <a:defRPr sz="1800" b="0" i="0" u="none" strike="noStrike" cap="none">
                <a:solidFill>
                  <a:schemeClr val="lt1"/>
                </a:solidFill>
                <a:latin typeface="Source Sans Pro"/>
                <a:ea typeface="Source Sans Pro"/>
                <a:cs typeface="Source Sans Pro"/>
                <a:sym typeface="Source Sans Pro"/>
              </a:defRPr>
            </a:lvl9pPr>
          </a:lstStyle>
          <a:p>
            <a:endParaRPr/>
          </a:p>
        </p:txBody>
      </p:sp>
      <p:pic>
        <p:nvPicPr>
          <p:cNvPr id="12" name="Google Shape;12;p1"/>
          <p:cNvPicPr preferRelativeResize="0"/>
          <p:nvPr/>
        </p:nvPicPr>
        <p:blipFill rotWithShape="1">
          <a:blip r:embed="rId18">
            <a:alphaModFix/>
          </a:blip>
          <a:srcRect/>
          <a:stretch/>
        </p:blipFill>
        <p:spPr>
          <a:xfrm>
            <a:off x="11220248" y="480150"/>
            <a:ext cx="416327" cy="526086"/>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7.png"/><Relationship Id="rId18" Type="http://schemas.openxmlformats.org/officeDocument/2006/relationships/image" Target="../media/image22.png"/><Relationship Id="rId3" Type="http://schemas.openxmlformats.org/officeDocument/2006/relationships/image" Target="../media/image7.png"/><Relationship Id="rId21" Type="http://schemas.openxmlformats.org/officeDocument/2006/relationships/image" Target="../media/image25.png"/><Relationship Id="rId7" Type="http://schemas.openxmlformats.org/officeDocument/2006/relationships/image" Target="../media/image11.png"/><Relationship Id="rId12" Type="http://schemas.openxmlformats.org/officeDocument/2006/relationships/image" Target="../media/image16.png"/><Relationship Id="rId17" Type="http://schemas.openxmlformats.org/officeDocument/2006/relationships/image" Target="../media/image21.png"/><Relationship Id="rId25" Type="http://schemas.openxmlformats.org/officeDocument/2006/relationships/image" Target="../media/image29.png"/><Relationship Id="rId2" Type="http://schemas.openxmlformats.org/officeDocument/2006/relationships/notesSlide" Target="../notesSlides/notesSlide13.xml"/><Relationship Id="rId16" Type="http://schemas.openxmlformats.org/officeDocument/2006/relationships/image" Target="../media/image20.png"/><Relationship Id="rId20"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10.png"/><Relationship Id="rId11" Type="http://schemas.openxmlformats.org/officeDocument/2006/relationships/image" Target="../media/image15.png"/><Relationship Id="rId24" Type="http://schemas.openxmlformats.org/officeDocument/2006/relationships/image" Target="../media/image28.png"/><Relationship Id="rId5" Type="http://schemas.openxmlformats.org/officeDocument/2006/relationships/image" Target="../media/image9.png"/><Relationship Id="rId15" Type="http://schemas.openxmlformats.org/officeDocument/2006/relationships/image" Target="../media/image19.png"/><Relationship Id="rId23" Type="http://schemas.openxmlformats.org/officeDocument/2006/relationships/image" Target="../media/image27.png"/><Relationship Id="rId10" Type="http://schemas.openxmlformats.org/officeDocument/2006/relationships/image" Target="../media/image14.png"/><Relationship Id="rId19" Type="http://schemas.openxmlformats.org/officeDocument/2006/relationships/image" Target="../media/image23.png"/><Relationship Id="rId4" Type="http://schemas.openxmlformats.org/officeDocument/2006/relationships/image" Target="../media/image8.png"/><Relationship Id="rId9" Type="http://schemas.openxmlformats.org/officeDocument/2006/relationships/image" Target="../media/image13.png"/><Relationship Id="rId14" Type="http://schemas.openxmlformats.org/officeDocument/2006/relationships/image" Target="../media/image18.png"/><Relationship Id="rId22" Type="http://schemas.openxmlformats.org/officeDocument/2006/relationships/image" Target="../media/image26.png"/></Relationships>
</file>

<file path=ppt/slides/_rels/slide14.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7.png"/><Relationship Id="rId18" Type="http://schemas.openxmlformats.org/officeDocument/2006/relationships/image" Target="../media/image22.png"/><Relationship Id="rId3" Type="http://schemas.openxmlformats.org/officeDocument/2006/relationships/image" Target="../media/image7.png"/><Relationship Id="rId21" Type="http://schemas.openxmlformats.org/officeDocument/2006/relationships/image" Target="../media/image25.png"/><Relationship Id="rId7" Type="http://schemas.openxmlformats.org/officeDocument/2006/relationships/image" Target="../media/image11.png"/><Relationship Id="rId12" Type="http://schemas.openxmlformats.org/officeDocument/2006/relationships/image" Target="../media/image16.png"/><Relationship Id="rId17" Type="http://schemas.openxmlformats.org/officeDocument/2006/relationships/image" Target="../media/image21.png"/><Relationship Id="rId25" Type="http://schemas.openxmlformats.org/officeDocument/2006/relationships/image" Target="../media/image29.png"/><Relationship Id="rId2" Type="http://schemas.openxmlformats.org/officeDocument/2006/relationships/notesSlide" Target="../notesSlides/notesSlide14.xml"/><Relationship Id="rId16" Type="http://schemas.openxmlformats.org/officeDocument/2006/relationships/image" Target="../media/image20.png"/><Relationship Id="rId20"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10.png"/><Relationship Id="rId11" Type="http://schemas.openxmlformats.org/officeDocument/2006/relationships/image" Target="../media/image15.png"/><Relationship Id="rId24" Type="http://schemas.openxmlformats.org/officeDocument/2006/relationships/image" Target="../media/image28.png"/><Relationship Id="rId5" Type="http://schemas.openxmlformats.org/officeDocument/2006/relationships/image" Target="../media/image9.png"/><Relationship Id="rId15" Type="http://schemas.openxmlformats.org/officeDocument/2006/relationships/image" Target="../media/image19.png"/><Relationship Id="rId23" Type="http://schemas.openxmlformats.org/officeDocument/2006/relationships/image" Target="../media/image27.png"/><Relationship Id="rId10" Type="http://schemas.openxmlformats.org/officeDocument/2006/relationships/image" Target="../media/image14.png"/><Relationship Id="rId19" Type="http://schemas.openxmlformats.org/officeDocument/2006/relationships/image" Target="../media/image23.png"/><Relationship Id="rId4" Type="http://schemas.openxmlformats.org/officeDocument/2006/relationships/image" Target="../media/image8.png"/><Relationship Id="rId9" Type="http://schemas.openxmlformats.org/officeDocument/2006/relationships/image" Target="../media/image13.png"/><Relationship Id="rId14" Type="http://schemas.openxmlformats.org/officeDocument/2006/relationships/image" Target="../media/image18.png"/><Relationship Id="rId22" Type="http://schemas.openxmlformats.org/officeDocument/2006/relationships/image" Target="../media/image26.png"/></Relationships>
</file>

<file path=ppt/slides/_rels/slide15.xml.rels><?xml version="1.0" encoding="UTF-8" standalone="yes"?>
<Relationships xmlns="http://schemas.openxmlformats.org/package/2006/relationships"><Relationship Id="rId13" Type="http://schemas.openxmlformats.org/officeDocument/2006/relationships/image" Target="../media/image19.png"/><Relationship Id="rId18" Type="http://schemas.openxmlformats.org/officeDocument/2006/relationships/image" Target="../media/image24.png"/><Relationship Id="rId26" Type="http://schemas.openxmlformats.org/officeDocument/2006/relationships/image" Target="../media/image45.png"/><Relationship Id="rId39" Type="http://schemas.openxmlformats.org/officeDocument/2006/relationships/image" Target="../media/image58.png"/><Relationship Id="rId21" Type="http://schemas.openxmlformats.org/officeDocument/2006/relationships/image" Target="../media/image41.png"/><Relationship Id="rId34" Type="http://schemas.openxmlformats.org/officeDocument/2006/relationships/image" Target="../media/image53.png"/><Relationship Id="rId42" Type="http://schemas.openxmlformats.org/officeDocument/2006/relationships/image" Target="../media/image61.png"/><Relationship Id="rId7" Type="http://schemas.openxmlformats.org/officeDocument/2006/relationships/image" Target="../media/image33.png"/><Relationship Id="rId2" Type="http://schemas.openxmlformats.org/officeDocument/2006/relationships/notesSlide" Target="../notesSlides/notesSlide15.xml"/><Relationship Id="rId16" Type="http://schemas.openxmlformats.org/officeDocument/2006/relationships/image" Target="../media/image37.png"/><Relationship Id="rId29" Type="http://schemas.openxmlformats.org/officeDocument/2006/relationships/image" Target="../media/image48.png"/><Relationship Id="rId1" Type="http://schemas.openxmlformats.org/officeDocument/2006/relationships/slideLayout" Target="../slideLayouts/slideLayout4.xml"/><Relationship Id="rId6" Type="http://schemas.openxmlformats.org/officeDocument/2006/relationships/image" Target="../media/image12.png"/><Relationship Id="rId11" Type="http://schemas.openxmlformats.org/officeDocument/2006/relationships/image" Target="../media/image34.png"/><Relationship Id="rId24" Type="http://schemas.openxmlformats.org/officeDocument/2006/relationships/image" Target="../media/image43.png"/><Relationship Id="rId32" Type="http://schemas.openxmlformats.org/officeDocument/2006/relationships/image" Target="../media/image51.png"/><Relationship Id="rId37" Type="http://schemas.openxmlformats.org/officeDocument/2006/relationships/image" Target="../media/image56.png"/><Relationship Id="rId40" Type="http://schemas.openxmlformats.org/officeDocument/2006/relationships/image" Target="../media/image59.png"/><Relationship Id="rId45" Type="http://schemas.openxmlformats.org/officeDocument/2006/relationships/image" Target="../media/image64.png"/><Relationship Id="rId5" Type="http://schemas.openxmlformats.org/officeDocument/2006/relationships/image" Target="../media/image32.png"/><Relationship Id="rId15" Type="http://schemas.openxmlformats.org/officeDocument/2006/relationships/image" Target="../media/image21.png"/><Relationship Id="rId23" Type="http://schemas.openxmlformats.org/officeDocument/2006/relationships/image" Target="../media/image42.png"/><Relationship Id="rId28" Type="http://schemas.openxmlformats.org/officeDocument/2006/relationships/image" Target="../media/image47.png"/><Relationship Id="rId36" Type="http://schemas.openxmlformats.org/officeDocument/2006/relationships/image" Target="../media/image55.png"/><Relationship Id="rId10" Type="http://schemas.openxmlformats.org/officeDocument/2006/relationships/image" Target="../media/image16.png"/><Relationship Id="rId19" Type="http://schemas.openxmlformats.org/officeDocument/2006/relationships/image" Target="../media/image39.png"/><Relationship Id="rId31" Type="http://schemas.openxmlformats.org/officeDocument/2006/relationships/image" Target="../media/image50.png"/><Relationship Id="rId44" Type="http://schemas.openxmlformats.org/officeDocument/2006/relationships/image" Target="../media/image63.png"/><Relationship Id="rId4" Type="http://schemas.openxmlformats.org/officeDocument/2006/relationships/image" Target="../media/image31.png"/><Relationship Id="rId9" Type="http://schemas.openxmlformats.org/officeDocument/2006/relationships/image" Target="../media/image15.png"/><Relationship Id="rId14" Type="http://schemas.openxmlformats.org/officeDocument/2006/relationships/image" Target="../media/image36.png"/><Relationship Id="rId22" Type="http://schemas.openxmlformats.org/officeDocument/2006/relationships/image" Target="../media/image14.png"/><Relationship Id="rId27" Type="http://schemas.openxmlformats.org/officeDocument/2006/relationships/image" Target="../media/image46.png"/><Relationship Id="rId30" Type="http://schemas.openxmlformats.org/officeDocument/2006/relationships/image" Target="../media/image49.png"/><Relationship Id="rId35" Type="http://schemas.openxmlformats.org/officeDocument/2006/relationships/image" Target="../media/image54.png"/><Relationship Id="rId43" Type="http://schemas.openxmlformats.org/officeDocument/2006/relationships/image" Target="../media/image62.png"/><Relationship Id="rId8" Type="http://schemas.openxmlformats.org/officeDocument/2006/relationships/image" Target="../media/image27.png"/><Relationship Id="rId3" Type="http://schemas.openxmlformats.org/officeDocument/2006/relationships/image" Target="../media/image30.png"/><Relationship Id="rId12" Type="http://schemas.openxmlformats.org/officeDocument/2006/relationships/image" Target="../media/image35.png"/><Relationship Id="rId17" Type="http://schemas.openxmlformats.org/officeDocument/2006/relationships/image" Target="../media/image38.png"/><Relationship Id="rId25" Type="http://schemas.openxmlformats.org/officeDocument/2006/relationships/image" Target="../media/image44.png"/><Relationship Id="rId33" Type="http://schemas.openxmlformats.org/officeDocument/2006/relationships/image" Target="../media/image52.png"/><Relationship Id="rId38" Type="http://schemas.openxmlformats.org/officeDocument/2006/relationships/image" Target="../media/image57.png"/><Relationship Id="rId20" Type="http://schemas.openxmlformats.org/officeDocument/2006/relationships/image" Target="../media/image40.png"/><Relationship Id="rId41" Type="http://schemas.openxmlformats.org/officeDocument/2006/relationships/image" Target="../media/image60.png"/></Relationships>
</file>

<file path=ppt/slides/_rels/slide16.xml.rels><?xml version="1.0" encoding="UTF-8" standalone="yes"?>
<Relationships xmlns="http://schemas.openxmlformats.org/package/2006/relationships"><Relationship Id="rId13" Type="http://schemas.openxmlformats.org/officeDocument/2006/relationships/image" Target="../media/image19.png"/><Relationship Id="rId18" Type="http://schemas.openxmlformats.org/officeDocument/2006/relationships/image" Target="../media/image24.png"/><Relationship Id="rId26" Type="http://schemas.openxmlformats.org/officeDocument/2006/relationships/image" Target="../media/image45.png"/><Relationship Id="rId39" Type="http://schemas.openxmlformats.org/officeDocument/2006/relationships/image" Target="../media/image58.png"/><Relationship Id="rId21" Type="http://schemas.openxmlformats.org/officeDocument/2006/relationships/image" Target="../media/image41.png"/><Relationship Id="rId34" Type="http://schemas.openxmlformats.org/officeDocument/2006/relationships/image" Target="../media/image53.png"/><Relationship Id="rId42" Type="http://schemas.openxmlformats.org/officeDocument/2006/relationships/image" Target="../media/image61.png"/><Relationship Id="rId7" Type="http://schemas.openxmlformats.org/officeDocument/2006/relationships/image" Target="../media/image33.png"/><Relationship Id="rId2" Type="http://schemas.openxmlformats.org/officeDocument/2006/relationships/notesSlide" Target="../notesSlides/notesSlide16.xml"/><Relationship Id="rId16" Type="http://schemas.openxmlformats.org/officeDocument/2006/relationships/image" Target="../media/image37.png"/><Relationship Id="rId29" Type="http://schemas.openxmlformats.org/officeDocument/2006/relationships/image" Target="../media/image48.png"/><Relationship Id="rId1" Type="http://schemas.openxmlformats.org/officeDocument/2006/relationships/slideLayout" Target="../slideLayouts/slideLayout4.xml"/><Relationship Id="rId6" Type="http://schemas.openxmlformats.org/officeDocument/2006/relationships/image" Target="../media/image12.png"/><Relationship Id="rId11" Type="http://schemas.openxmlformats.org/officeDocument/2006/relationships/image" Target="../media/image34.png"/><Relationship Id="rId24" Type="http://schemas.openxmlformats.org/officeDocument/2006/relationships/image" Target="../media/image43.png"/><Relationship Id="rId32" Type="http://schemas.openxmlformats.org/officeDocument/2006/relationships/image" Target="../media/image51.png"/><Relationship Id="rId37" Type="http://schemas.openxmlformats.org/officeDocument/2006/relationships/image" Target="../media/image56.png"/><Relationship Id="rId40" Type="http://schemas.openxmlformats.org/officeDocument/2006/relationships/image" Target="../media/image59.png"/><Relationship Id="rId45" Type="http://schemas.openxmlformats.org/officeDocument/2006/relationships/image" Target="../media/image64.png"/><Relationship Id="rId5" Type="http://schemas.openxmlformats.org/officeDocument/2006/relationships/image" Target="../media/image32.png"/><Relationship Id="rId15" Type="http://schemas.openxmlformats.org/officeDocument/2006/relationships/image" Target="../media/image21.png"/><Relationship Id="rId23" Type="http://schemas.openxmlformats.org/officeDocument/2006/relationships/image" Target="../media/image42.png"/><Relationship Id="rId28" Type="http://schemas.openxmlformats.org/officeDocument/2006/relationships/image" Target="../media/image47.png"/><Relationship Id="rId36" Type="http://schemas.openxmlformats.org/officeDocument/2006/relationships/image" Target="../media/image55.png"/><Relationship Id="rId10" Type="http://schemas.openxmlformats.org/officeDocument/2006/relationships/image" Target="../media/image16.png"/><Relationship Id="rId19" Type="http://schemas.openxmlformats.org/officeDocument/2006/relationships/image" Target="../media/image39.png"/><Relationship Id="rId31" Type="http://schemas.openxmlformats.org/officeDocument/2006/relationships/image" Target="../media/image50.png"/><Relationship Id="rId44" Type="http://schemas.openxmlformats.org/officeDocument/2006/relationships/image" Target="../media/image63.png"/><Relationship Id="rId4" Type="http://schemas.openxmlformats.org/officeDocument/2006/relationships/image" Target="../media/image31.png"/><Relationship Id="rId9" Type="http://schemas.openxmlformats.org/officeDocument/2006/relationships/image" Target="../media/image15.png"/><Relationship Id="rId14" Type="http://schemas.openxmlformats.org/officeDocument/2006/relationships/image" Target="../media/image36.png"/><Relationship Id="rId22" Type="http://schemas.openxmlformats.org/officeDocument/2006/relationships/image" Target="../media/image14.png"/><Relationship Id="rId27" Type="http://schemas.openxmlformats.org/officeDocument/2006/relationships/image" Target="../media/image46.png"/><Relationship Id="rId30" Type="http://schemas.openxmlformats.org/officeDocument/2006/relationships/image" Target="../media/image49.png"/><Relationship Id="rId35" Type="http://schemas.openxmlformats.org/officeDocument/2006/relationships/image" Target="../media/image54.png"/><Relationship Id="rId43" Type="http://schemas.openxmlformats.org/officeDocument/2006/relationships/image" Target="../media/image62.png"/><Relationship Id="rId8" Type="http://schemas.openxmlformats.org/officeDocument/2006/relationships/image" Target="../media/image27.png"/><Relationship Id="rId3" Type="http://schemas.openxmlformats.org/officeDocument/2006/relationships/image" Target="../media/image30.png"/><Relationship Id="rId12" Type="http://schemas.openxmlformats.org/officeDocument/2006/relationships/image" Target="../media/image35.png"/><Relationship Id="rId17" Type="http://schemas.openxmlformats.org/officeDocument/2006/relationships/image" Target="../media/image38.png"/><Relationship Id="rId25" Type="http://schemas.openxmlformats.org/officeDocument/2006/relationships/image" Target="../media/image44.png"/><Relationship Id="rId33" Type="http://schemas.openxmlformats.org/officeDocument/2006/relationships/image" Target="../media/image52.png"/><Relationship Id="rId38" Type="http://schemas.openxmlformats.org/officeDocument/2006/relationships/image" Target="../media/image57.png"/><Relationship Id="rId20" Type="http://schemas.openxmlformats.org/officeDocument/2006/relationships/image" Target="../media/image40.png"/><Relationship Id="rId41" Type="http://schemas.openxmlformats.org/officeDocument/2006/relationships/image" Target="../media/image60.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3" Type="http://schemas.openxmlformats.org/officeDocument/2006/relationships/image" Target="../media/image19.png"/><Relationship Id="rId18" Type="http://schemas.openxmlformats.org/officeDocument/2006/relationships/image" Target="../media/image24.png"/><Relationship Id="rId26" Type="http://schemas.openxmlformats.org/officeDocument/2006/relationships/image" Target="../media/image45.png"/><Relationship Id="rId39" Type="http://schemas.openxmlformats.org/officeDocument/2006/relationships/image" Target="../media/image58.png"/><Relationship Id="rId21" Type="http://schemas.openxmlformats.org/officeDocument/2006/relationships/image" Target="../media/image41.png"/><Relationship Id="rId34" Type="http://schemas.openxmlformats.org/officeDocument/2006/relationships/image" Target="../media/image53.png"/><Relationship Id="rId42" Type="http://schemas.openxmlformats.org/officeDocument/2006/relationships/image" Target="../media/image61.png"/><Relationship Id="rId7" Type="http://schemas.openxmlformats.org/officeDocument/2006/relationships/image" Target="../media/image33.png"/><Relationship Id="rId2" Type="http://schemas.openxmlformats.org/officeDocument/2006/relationships/notesSlide" Target="../notesSlides/notesSlide20.xml"/><Relationship Id="rId16" Type="http://schemas.openxmlformats.org/officeDocument/2006/relationships/image" Target="../media/image37.png"/><Relationship Id="rId29" Type="http://schemas.openxmlformats.org/officeDocument/2006/relationships/image" Target="../media/image48.png"/><Relationship Id="rId1" Type="http://schemas.openxmlformats.org/officeDocument/2006/relationships/slideLayout" Target="../slideLayouts/slideLayout4.xml"/><Relationship Id="rId6" Type="http://schemas.openxmlformats.org/officeDocument/2006/relationships/image" Target="../media/image12.png"/><Relationship Id="rId11" Type="http://schemas.openxmlformats.org/officeDocument/2006/relationships/image" Target="../media/image34.png"/><Relationship Id="rId24" Type="http://schemas.openxmlformats.org/officeDocument/2006/relationships/image" Target="../media/image43.png"/><Relationship Id="rId32" Type="http://schemas.openxmlformats.org/officeDocument/2006/relationships/image" Target="../media/image51.png"/><Relationship Id="rId37" Type="http://schemas.openxmlformats.org/officeDocument/2006/relationships/image" Target="../media/image56.png"/><Relationship Id="rId40" Type="http://schemas.openxmlformats.org/officeDocument/2006/relationships/image" Target="../media/image59.png"/><Relationship Id="rId45" Type="http://schemas.openxmlformats.org/officeDocument/2006/relationships/image" Target="../media/image64.png"/><Relationship Id="rId5" Type="http://schemas.openxmlformats.org/officeDocument/2006/relationships/image" Target="../media/image32.png"/><Relationship Id="rId15" Type="http://schemas.openxmlformats.org/officeDocument/2006/relationships/image" Target="../media/image21.png"/><Relationship Id="rId23" Type="http://schemas.openxmlformats.org/officeDocument/2006/relationships/image" Target="../media/image42.png"/><Relationship Id="rId28" Type="http://schemas.openxmlformats.org/officeDocument/2006/relationships/image" Target="../media/image47.png"/><Relationship Id="rId36" Type="http://schemas.openxmlformats.org/officeDocument/2006/relationships/image" Target="../media/image55.png"/><Relationship Id="rId10" Type="http://schemas.openxmlformats.org/officeDocument/2006/relationships/image" Target="../media/image16.png"/><Relationship Id="rId19" Type="http://schemas.openxmlformats.org/officeDocument/2006/relationships/image" Target="../media/image39.png"/><Relationship Id="rId31" Type="http://schemas.openxmlformats.org/officeDocument/2006/relationships/image" Target="../media/image50.png"/><Relationship Id="rId44" Type="http://schemas.openxmlformats.org/officeDocument/2006/relationships/image" Target="../media/image63.png"/><Relationship Id="rId4" Type="http://schemas.openxmlformats.org/officeDocument/2006/relationships/image" Target="../media/image31.png"/><Relationship Id="rId9" Type="http://schemas.openxmlformats.org/officeDocument/2006/relationships/image" Target="../media/image15.png"/><Relationship Id="rId14" Type="http://schemas.openxmlformats.org/officeDocument/2006/relationships/image" Target="../media/image36.png"/><Relationship Id="rId22" Type="http://schemas.openxmlformats.org/officeDocument/2006/relationships/image" Target="../media/image14.png"/><Relationship Id="rId27" Type="http://schemas.openxmlformats.org/officeDocument/2006/relationships/image" Target="../media/image46.png"/><Relationship Id="rId30" Type="http://schemas.openxmlformats.org/officeDocument/2006/relationships/image" Target="../media/image49.png"/><Relationship Id="rId35" Type="http://schemas.openxmlformats.org/officeDocument/2006/relationships/image" Target="../media/image54.png"/><Relationship Id="rId43" Type="http://schemas.openxmlformats.org/officeDocument/2006/relationships/image" Target="../media/image62.png"/><Relationship Id="rId8" Type="http://schemas.openxmlformats.org/officeDocument/2006/relationships/image" Target="../media/image27.png"/><Relationship Id="rId3" Type="http://schemas.openxmlformats.org/officeDocument/2006/relationships/image" Target="../media/image30.png"/><Relationship Id="rId12" Type="http://schemas.openxmlformats.org/officeDocument/2006/relationships/image" Target="../media/image35.png"/><Relationship Id="rId17" Type="http://schemas.openxmlformats.org/officeDocument/2006/relationships/image" Target="../media/image38.png"/><Relationship Id="rId25" Type="http://schemas.openxmlformats.org/officeDocument/2006/relationships/image" Target="../media/image44.png"/><Relationship Id="rId33" Type="http://schemas.openxmlformats.org/officeDocument/2006/relationships/image" Target="../media/image52.png"/><Relationship Id="rId38" Type="http://schemas.openxmlformats.org/officeDocument/2006/relationships/image" Target="../media/image57.png"/><Relationship Id="rId20" Type="http://schemas.openxmlformats.org/officeDocument/2006/relationships/image" Target="../media/image40.png"/><Relationship Id="rId41" Type="http://schemas.openxmlformats.org/officeDocument/2006/relationships/image" Target="../media/image60.png"/></Relationships>
</file>

<file path=ppt/slides/_rels/slide21.xml.rels><?xml version="1.0" encoding="UTF-8" standalone="yes"?>
<Relationships xmlns="http://schemas.openxmlformats.org/package/2006/relationships"><Relationship Id="rId13" Type="http://schemas.openxmlformats.org/officeDocument/2006/relationships/image" Target="../media/image19.png"/><Relationship Id="rId18" Type="http://schemas.openxmlformats.org/officeDocument/2006/relationships/image" Target="../media/image24.png"/><Relationship Id="rId26" Type="http://schemas.openxmlformats.org/officeDocument/2006/relationships/image" Target="../media/image45.png"/><Relationship Id="rId39" Type="http://schemas.openxmlformats.org/officeDocument/2006/relationships/image" Target="../media/image58.png"/><Relationship Id="rId21" Type="http://schemas.openxmlformats.org/officeDocument/2006/relationships/image" Target="../media/image41.png"/><Relationship Id="rId34" Type="http://schemas.openxmlformats.org/officeDocument/2006/relationships/image" Target="../media/image53.png"/><Relationship Id="rId42" Type="http://schemas.openxmlformats.org/officeDocument/2006/relationships/image" Target="../media/image61.png"/><Relationship Id="rId7" Type="http://schemas.openxmlformats.org/officeDocument/2006/relationships/image" Target="../media/image33.png"/><Relationship Id="rId2" Type="http://schemas.openxmlformats.org/officeDocument/2006/relationships/notesSlide" Target="../notesSlides/notesSlide21.xml"/><Relationship Id="rId16" Type="http://schemas.openxmlformats.org/officeDocument/2006/relationships/image" Target="../media/image37.png"/><Relationship Id="rId29" Type="http://schemas.openxmlformats.org/officeDocument/2006/relationships/image" Target="../media/image48.png"/><Relationship Id="rId1" Type="http://schemas.openxmlformats.org/officeDocument/2006/relationships/slideLayout" Target="../slideLayouts/slideLayout4.xml"/><Relationship Id="rId6" Type="http://schemas.openxmlformats.org/officeDocument/2006/relationships/image" Target="../media/image12.png"/><Relationship Id="rId11" Type="http://schemas.openxmlformats.org/officeDocument/2006/relationships/image" Target="../media/image34.png"/><Relationship Id="rId24" Type="http://schemas.openxmlformats.org/officeDocument/2006/relationships/image" Target="../media/image43.png"/><Relationship Id="rId32" Type="http://schemas.openxmlformats.org/officeDocument/2006/relationships/image" Target="../media/image51.png"/><Relationship Id="rId37" Type="http://schemas.openxmlformats.org/officeDocument/2006/relationships/image" Target="../media/image56.png"/><Relationship Id="rId40" Type="http://schemas.openxmlformats.org/officeDocument/2006/relationships/image" Target="../media/image59.png"/><Relationship Id="rId45" Type="http://schemas.openxmlformats.org/officeDocument/2006/relationships/image" Target="../media/image64.png"/><Relationship Id="rId5" Type="http://schemas.openxmlformats.org/officeDocument/2006/relationships/image" Target="../media/image32.png"/><Relationship Id="rId15" Type="http://schemas.openxmlformats.org/officeDocument/2006/relationships/image" Target="../media/image21.png"/><Relationship Id="rId23" Type="http://schemas.openxmlformats.org/officeDocument/2006/relationships/image" Target="../media/image42.png"/><Relationship Id="rId28" Type="http://schemas.openxmlformats.org/officeDocument/2006/relationships/image" Target="../media/image47.png"/><Relationship Id="rId36" Type="http://schemas.openxmlformats.org/officeDocument/2006/relationships/image" Target="../media/image55.png"/><Relationship Id="rId10" Type="http://schemas.openxmlformats.org/officeDocument/2006/relationships/image" Target="../media/image16.png"/><Relationship Id="rId19" Type="http://schemas.openxmlformats.org/officeDocument/2006/relationships/image" Target="../media/image39.png"/><Relationship Id="rId31" Type="http://schemas.openxmlformats.org/officeDocument/2006/relationships/image" Target="../media/image50.png"/><Relationship Id="rId44" Type="http://schemas.openxmlformats.org/officeDocument/2006/relationships/image" Target="../media/image63.png"/><Relationship Id="rId4" Type="http://schemas.openxmlformats.org/officeDocument/2006/relationships/image" Target="../media/image31.png"/><Relationship Id="rId9" Type="http://schemas.openxmlformats.org/officeDocument/2006/relationships/image" Target="../media/image15.png"/><Relationship Id="rId14" Type="http://schemas.openxmlformats.org/officeDocument/2006/relationships/image" Target="../media/image36.png"/><Relationship Id="rId22" Type="http://schemas.openxmlformats.org/officeDocument/2006/relationships/image" Target="../media/image14.png"/><Relationship Id="rId27" Type="http://schemas.openxmlformats.org/officeDocument/2006/relationships/image" Target="../media/image46.png"/><Relationship Id="rId30" Type="http://schemas.openxmlformats.org/officeDocument/2006/relationships/image" Target="../media/image49.png"/><Relationship Id="rId35" Type="http://schemas.openxmlformats.org/officeDocument/2006/relationships/image" Target="../media/image54.png"/><Relationship Id="rId43" Type="http://schemas.openxmlformats.org/officeDocument/2006/relationships/image" Target="../media/image62.png"/><Relationship Id="rId8" Type="http://schemas.openxmlformats.org/officeDocument/2006/relationships/image" Target="../media/image27.png"/><Relationship Id="rId3" Type="http://schemas.openxmlformats.org/officeDocument/2006/relationships/image" Target="../media/image30.png"/><Relationship Id="rId12" Type="http://schemas.openxmlformats.org/officeDocument/2006/relationships/image" Target="../media/image35.png"/><Relationship Id="rId17" Type="http://schemas.openxmlformats.org/officeDocument/2006/relationships/image" Target="../media/image38.png"/><Relationship Id="rId25" Type="http://schemas.openxmlformats.org/officeDocument/2006/relationships/image" Target="../media/image44.png"/><Relationship Id="rId33" Type="http://schemas.openxmlformats.org/officeDocument/2006/relationships/image" Target="../media/image52.png"/><Relationship Id="rId38" Type="http://schemas.openxmlformats.org/officeDocument/2006/relationships/image" Target="../media/image57.png"/><Relationship Id="rId20" Type="http://schemas.openxmlformats.org/officeDocument/2006/relationships/image" Target="../media/image40.png"/><Relationship Id="rId41" Type="http://schemas.openxmlformats.org/officeDocument/2006/relationships/image" Target="../media/image60.png"/></Relationships>
</file>

<file path=ppt/slides/_rels/slide22.xml.rels><?xml version="1.0" encoding="UTF-8" standalone="yes"?>
<Relationships xmlns="http://schemas.openxmlformats.org/package/2006/relationships"><Relationship Id="rId13" Type="http://schemas.openxmlformats.org/officeDocument/2006/relationships/image" Target="../media/image19.png"/><Relationship Id="rId18" Type="http://schemas.openxmlformats.org/officeDocument/2006/relationships/image" Target="../media/image24.png"/><Relationship Id="rId26" Type="http://schemas.openxmlformats.org/officeDocument/2006/relationships/image" Target="../media/image45.png"/><Relationship Id="rId39" Type="http://schemas.openxmlformats.org/officeDocument/2006/relationships/image" Target="../media/image58.png"/><Relationship Id="rId21" Type="http://schemas.openxmlformats.org/officeDocument/2006/relationships/image" Target="../media/image41.png"/><Relationship Id="rId34" Type="http://schemas.openxmlformats.org/officeDocument/2006/relationships/image" Target="../media/image53.png"/><Relationship Id="rId42" Type="http://schemas.openxmlformats.org/officeDocument/2006/relationships/image" Target="../media/image61.png"/><Relationship Id="rId7" Type="http://schemas.openxmlformats.org/officeDocument/2006/relationships/image" Target="../media/image33.png"/><Relationship Id="rId2" Type="http://schemas.openxmlformats.org/officeDocument/2006/relationships/notesSlide" Target="../notesSlides/notesSlide22.xml"/><Relationship Id="rId16" Type="http://schemas.openxmlformats.org/officeDocument/2006/relationships/image" Target="../media/image37.png"/><Relationship Id="rId29" Type="http://schemas.openxmlformats.org/officeDocument/2006/relationships/image" Target="../media/image48.png"/><Relationship Id="rId1" Type="http://schemas.openxmlformats.org/officeDocument/2006/relationships/slideLayout" Target="../slideLayouts/slideLayout4.xml"/><Relationship Id="rId6" Type="http://schemas.openxmlformats.org/officeDocument/2006/relationships/image" Target="../media/image12.png"/><Relationship Id="rId11" Type="http://schemas.openxmlformats.org/officeDocument/2006/relationships/image" Target="../media/image34.png"/><Relationship Id="rId24" Type="http://schemas.openxmlformats.org/officeDocument/2006/relationships/image" Target="../media/image43.png"/><Relationship Id="rId32" Type="http://schemas.openxmlformats.org/officeDocument/2006/relationships/image" Target="../media/image51.png"/><Relationship Id="rId37" Type="http://schemas.openxmlformats.org/officeDocument/2006/relationships/image" Target="../media/image56.png"/><Relationship Id="rId40" Type="http://schemas.openxmlformats.org/officeDocument/2006/relationships/image" Target="../media/image59.png"/><Relationship Id="rId45" Type="http://schemas.openxmlformats.org/officeDocument/2006/relationships/image" Target="../media/image64.png"/><Relationship Id="rId5" Type="http://schemas.openxmlformats.org/officeDocument/2006/relationships/image" Target="../media/image32.png"/><Relationship Id="rId15" Type="http://schemas.openxmlformats.org/officeDocument/2006/relationships/image" Target="../media/image21.png"/><Relationship Id="rId23" Type="http://schemas.openxmlformats.org/officeDocument/2006/relationships/image" Target="../media/image42.png"/><Relationship Id="rId28" Type="http://schemas.openxmlformats.org/officeDocument/2006/relationships/image" Target="../media/image47.png"/><Relationship Id="rId36" Type="http://schemas.openxmlformats.org/officeDocument/2006/relationships/image" Target="../media/image55.png"/><Relationship Id="rId10" Type="http://schemas.openxmlformats.org/officeDocument/2006/relationships/image" Target="../media/image16.png"/><Relationship Id="rId19" Type="http://schemas.openxmlformats.org/officeDocument/2006/relationships/image" Target="../media/image39.png"/><Relationship Id="rId31" Type="http://schemas.openxmlformats.org/officeDocument/2006/relationships/image" Target="../media/image50.png"/><Relationship Id="rId44" Type="http://schemas.openxmlformats.org/officeDocument/2006/relationships/image" Target="../media/image63.png"/><Relationship Id="rId4" Type="http://schemas.openxmlformats.org/officeDocument/2006/relationships/image" Target="../media/image31.png"/><Relationship Id="rId9" Type="http://schemas.openxmlformats.org/officeDocument/2006/relationships/image" Target="../media/image15.png"/><Relationship Id="rId14" Type="http://schemas.openxmlformats.org/officeDocument/2006/relationships/image" Target="../media/image36.png"/><Relationship Id="rId22" Type="http://schemas.openxmlformats.org/officeDocument/2006/relationships/image" Target="../media/image14.png"/><Relationship Id="rId27" Type="http://schemas.openxmlformats.org/officeDocument/2006/relationships/image" Target="../media/image46.png"/><Relationship Id="rId30" Type="http://schemas.openxmlformats.org/officeDocument/2006/relationships/image" Target="../media/image49.png"/><Relationship Id="rId35" Type="http://schemas.openxmlformats.org/officeDocument/2006/relationships/image" Target="../media/image54.png"/><Relationship Id="rId43" Type="http://schemas.openxmlformats.org/officeDocument/2006/relationships/image" Target="../media/image62.png"/><Relationship Id="rId8" Type="http://schemas.openxmlformats.org/officeDocument/2006/relationships/image" Target="../media/image27.png"/><Relationship Id="rId3" Type="http://schemas.openxmlformats.org/officeDocument/2006/relationships/image" Target="../media/image30.png"/><Relationship Id="rId12" Type="http://schemas.openxmlformats.org/officeDocument/2006/relationships/image" Target="../media/image35.png"/><Relationship Id="rId17" Type="http://schemas.openxmlformats.org/officeDocument/2006/relationships/image" Target="../media/image38.png"/><Relationship Id="rId25" Type="http://schemas.openxmlformats.org/officeDocument/2006/relationships/image" Target="../media/image44.png"/><Relationship Id="rId33" Type="http://schemas.openxmlformats.org/officeDocument/2006/relationships/image" Target="../media/image52.png"/><Relationship Id="rId38" Type="http://schemas.openxmlformats.org/officeDocument/2006/relationships/image" Target="../media/image57.png"/><Relationship Id="rId20" Type="http://schemas.openxmlformats.org/officeDocument/2006/relationships/image" Target="../media/image40.png"/><Relationship Id="rId41" Type="http://schemas.openxmlformats.org/officeDocument/2006/relationships/image" Target="../media/image60.png"/></Relationships>
</file>

<file path=ppt/slides/_rels/slide23.xml.rels><?xml version="1.0" encoding="UTF-8" standalone="yes"?>
<Relationships xmlns="http://schemas.openxmlformats.org/package/2006/relationships"><Relationship Id="rId13" Type="http://schemas.openxmlformats.org/officeDocument/2006/relationships/image" Target="../media/image19.png"/><Relationship Id="rId18" Type="http://schemas.openxmlformats.org/officeDocument/2006/relationships/image" Target="../media/image24.png"/><Relationship Id="rId26" Type="http://schemas.openxmlformats.org/officeDocument/2006/relationships/image" Target="../media/image45.png"/><Relationship Id="rId39" Type="http://schemas.openxmlformats.org/officeDocument/2006/relationships/image" Target="../media/image58.png"/><Relationship Id="rId21" Type="http://schemas.openxmlformats.org/officeDocument/2006/relationships/image" Target="../media/image41.png"/><Relationship Id="rId34" Type="http://schemas.openxmlformats.org/officeDocument/2006/relationships/image" Target="../media/image53.png"/><Relationship Id="rId42" Type="http://schemas.openxmlformats.org/officeDocument/2006/relationships/image" Target="../media/image61.png"/><Relationship Id="rId7" Type="http://schemas.openxmlformats.org/officeDocument/2006/relationships/image" Target="../media/image33.png"/><Relationship Id="rId2" Type="http://schemas.openxmlformats.org/officeDocument/2006/relationships/notesSlide" Target="../notesSlides/notesSlide23.xml"/><Relationship Id="rId16" Type="http://schemas.openxmlformats.org/officeDocument/2006/relationships/image" Target="../media/image37.png"/><Relationship Id="rId29" Type="http://schemas.openxmlformats.org/officeDocument/2006/relationships/image" Target="../media/image48.png"/><Relationship Id="rId1" Type="http://schemas.openxmlformats.org/officeDocument/2006/relationships/slideLayout" Target="../slideLayouts/slideLayout4.xml"/><Relationship Id="rId6" Type="http://schemas.openxmlformats.org/officeDocument/2006/relationships/image" Target="../media/image12.png"/><Relationship Id="rId11" Type="http://schemas.openxmlformats.org/officeDocument/2006/relationships/image" Target="../media/image34.png"/><Relationship Id="rId24" Type="http://schemas.openxmlformats.org/officeDocument/2006/relationships/image" Target="../media/image43.png"/><Relationship Id="rId32" Type="http://schemas.openxmlformats.org/officeDocument/2006/relationships/image" Target="../media/image51.png"/><Relationship Id="rId37" Type="http://schemas.openxmlformats.org/officeDocument/2006/relationships/image" Target="../media/image56.png"/><Relationship Id="rId40" Type="http://schemas.openxmlformats.org/officeDocument/2006/relationships/image" Target="../media/image59.png"/><Relationship Id="rId45" Type="http://schemas.openxmlformats.org/officeDocument/2006/relationships/image" Target="../media/image64.png"/><Relationship Id="rId5" Type="http://schemas.openxmlformats.org/officeDocument/2006/relationships/image" Target="../media/image32.png"/><Relationship Id="rId15" Type="http://schemas.openxmlformats.org/officeDocument/2006/relationships/image" Target="../media/image21.png"/><Relationship Id="rId23" Type="http://schemas.openxmlformats.org/officeDocument/2006/relationships/image" Target="../media/image42.png"/><Relationship Id="rId28" Type="http://schemas.openxmlformats.org/officeDocument/2006/relationships/image" Target="../media/image47.png"/><Relationship Id="rId36" Type="http://schemas.openxmlformats.org/officeDocument/2006/relationships/image" Target="../media/image55.png"/><Relationship Id="rId10" Type="http://schemas.openxmlformats.org/officeDocument/2006/relationships/image" Target="../media/image16.png"/><Relationship Id="rId19" Type="http://schemas.openxmlformats.org/officeDocument/2006/relationships/image" Target="../media/image39.png"/><Relationship Id="rId31" Type="http://schemas.openxmlformats.org/officeDocument/2006/relationships/image" Target="../media/image50.png"/><Relationship Id="rId44" Type="http://schemas.openxmlformats.org/officeDocument/2006/relationships/image" Target="../media/image63.png"/><Relationship Id="rId4" Type="http://schemas.openxmlformats.org/officeDocument/2006/relationships/image" Target="../media/image31.png"/><Relationship Id="rId9" Type="http://schemas.openxmlformats.org/officeDocument/2006/relationships/image" Target="../media/image15.png"/><Relationship Id="rId14" Type="http://schemas.openxmlformats.org/officeDocument/2006/relationships/image" Target="../media/image36.png"/><Relationship Id="rId22" Type="http://schemas.openxmlformats.org/officeDocument/2006/relationships/image" Target="../media/image14.png"/><Relationship Id="rId27" Type="http://schemas.openxmlformats.org/officeDocument/2006/relationships/image" Target="../media/image46.png"/><Relationship Id="rId30" Type="http://schemas.openxmlformats.org/officeDocument/2006/relationships/image" Target="../media/image49.png"/><Relationship Id="rId35" Type="http://schemas.openxmlformats.org/officeDocument/2006/relationships/image" Target="../media/image54.png"/><Relationship Id="rId43" Type="http://schemas.openxmlformats.org/officeDocument/2006/relationships/image" Target="../media/image62.png"/><Relationship Id="rId8" Type="http://schemas.openxmlformats.org/officeDocument/2006/relationships/image" Target="../media/image27.png"/><Relationship Id="rId3" Type="http://schemas.openxmlformats.org/officeDocument/2006/relationships/image" Target="../media/image30.png"/><Relationship Id="rId12" Type="http://schemas.openxmlformats.org/officeDocument/2006/relationships/image" Target="../media/image35.png"/><Relationship Id="rId17" Type="http://schemas.openxmlformats.org/officeDocument/2006/relationships/image" Target="../media/image38.png"/><Relationship Id="rId25" Type="http://schemas.openxmlformats.org/officeDocument/2006/relationships/image" Target="../media/image44.png"/><Relationship Id="rId33" Type="http://schemas.openxmlformats.org/officeDocument/2006/relationships/image" Target="../media/image52.png"/><Relationship Id="rId38" Type="http://schemas.openxmlformats.org/officeDocument/2006/relationships/image" Target="../media/image57.png"/><Relationship Id="rId20" Type="http://schemas.openxmlformats.org/officeDocument/2006/relationships/image" Target="../media/image40.png"/><Relationship Id="rId41" Type="http://schemas.openxmlformats.org/officeDocument/2006/relationships/image" Target="../media/image60.png"/></Relationships>
</file>

<file path=ppt/slides/_rels/slide24.xml.rels><?xml version="1.0" encoding="UTF-8" standalone="yes"?>
<Relationships xmlns="http://schemas.openxmlformats.org/package/2006/relationships"><Relationship Id="rId13" Type="http://schemas.openxmlformats.org/officeDocument/2006/relationships/image" Target="../media/image19.png"/><Relationship Id="rId18" Type="http://schemas.openxmlformats.org/officeDocument/2006/relationships/image" Target="../media/image24.png"/><Relationship Id="rId26" Type="http://schemas.openxmlformats.org/officeDocument/2006/relationships/image" Target="../media/image45.png"/><Relationship Id="rId39" Type="http://schemas.openxmlformats.org/officeDocument/2006/relationships/image" Target="../media/image58.png"/><Relationship Id="rId21" Type="http://schemas.openxmlformats.org/officeDocument/2006/relationships/image" Target="../media/image41.png"/><Relationship Id="rId34" Type="http://schemas.openxmlformats.org/officeDocument/2006/relationships/image" Target="../media/image53.png"/><Relationship Id="rId42" Type="http://schemas.openxmlformats.org/officeDocument/2006/relationships/image" Target="../media/image61.png"/><Relationship Id="rId7" Type="http://schemas.openxmlformats.org/officeDocument/2006/relationships/image" Target="../media/image33.png"/><Relationship Id="rId2" Type="http://schemas.openxmlformats.org/officeDocument/2006/relationships/notesSlide" Target="../notesSlides/notesSlide24.xml"/><Relationship Id="rId16" Type="http://schemas.openxmlformats.org/officeDocument/2006/relationships/image" Target="../media/image37.png"/><Relationship Id="rId29" Type="http://schemas.openxmlformats.org/officeDocument/2006/relationships/image" Target="../media/image48.png"/><Relationship Id="rId1" Type="http://schemas.openxmlformats.org/officeDocument/2006/relationships/slideLayout" Target="../slideLayouts/slideLayout4.xml"/><Relationship Id="rId6" Type="http://schemas.openxmlformats.org/officeDocument/2006/relationships/image" Target="../media/image12.png"/><Relationship Id="rId11" Type="http://schemas.openxmlformats.org/officeDocument/2006/relationships/image" Target="../media/image34.png"/><Relationship Id="rId24" Type="http://schemas.openxmlformats.org/officeDocument/2006/relationships/image" Target="../media/image43.png"/><Relationship Id="rId32" Type="http://schemas.openxmlformats.org/officeDocument/2006/relationships/image" Target="../media/image51.png"/><Relationship Id="rId37" Type="http://schemas.openxmlformats.org/officeDocument/2006/relationships/image" Target="../media/image56.png"/><Relationship Id="rId40" Type="http://schemas.openxmlformats.org/officeDocument/2006/relationships/image" Target="../media/image59.png"/><Relationship Id="rId45" Type="http://schemas.openxmlformats.org/officeDocument/2006/relationships/image" Target="../media/image64.png"/><Relationship Id="rId5" Type="http://schemas.openxmlformats.org/officeDocument/2006/relationships/image" Target="../media/image32.png"/><Relationship Id="rId15" Type="http://schemas.openxmlformats.org/officeDocument/2006/relationships/image" Target="../media/image21.png"/><Relationship Id="rId23" Type="http://schemas.openxmlformats.org/officeDocument/2006/relationships/image" Target="../media/image42.png"/><Relationship Id="rId28" Type="http://schemas.openxmlformats.org/officeDocument/2006/relationships/image" Target="../media/image47.png"/><Relationship Id="rId36" Type="http://schemas.openxmlformats.org/officeDocument/2006/relationships/image" Target="../media/image55.png"/><Relationship Id="rId10" Type="http://schemas.openxmlformats.org/officeDocument/2006/relationships/image" Target="../media/image16.png"/><Relationship Id="rId19" Type="http://schemas.openxmlformats.org/officeDocument/2006/relationships/image" Target="../media/image39.png"/><Relationship Id="rId31" Type="http://schemas.openxmlformats.org/officeDocument/2006/relationships/image" Target="../media/image50.png"/><Relationship Id="rId44" Type="http://schemas.openxmlformats.org/officeDocument/2006/relationships/image" Target="../media/image63.png"/><Relationship Id="rId4" Type="http://schemas.openxmlformats.org/officeDocument/2006/relationships/image" Target="../media/image31.png"/><Relationship Id="rId9" Type="http://schemas.openxmlformats.org/officeDocument/2006/relationships/image" Target="../media/image15.png"/><Relationship Id="rId14" Type="http://schemas.openxmlformats.org/officeDocument/2006/relationships/image" Target="../media/image36.png"/><Relationship Id="rId22" Type="http://schemas.openxmlformats.org/officeDocument/2006/relationships/image" Target="../media/image14.png"/><Relationship Id="rId27" Type="http://schemas.openxmlformats.org/officeDocument/2006/relationships/image" Target="../media/image46.png"/><Relationship Id="rId30" Type="http://schemas.openxmlformats.org/officeDocument/2006/relationships/image" Target="../media/image49.png"/><Relationship Id="rId35" Type="http://schemas.openxmlformats.org/officeDocument/2006/relationships/image" Target="../media/image54.png"/><Relationship Id="rId43" Type="http://schemas.openxmlformats.org/officeDocument/2006/relationships/image" Target="../media/image62.png"/><Relationship Id="rId8" Type="http://schemas.openxmlformats.org/officeDocument/2006/relationships/image" Target="../media/image27.png"/><Relationship Id="rId3" Type="http://schemas.openxmlformats.org/officeDocument/2006/relationships/image" Target="../media/image30.png"/><Relationship Id="rId12" Type="http://schemas.openxmlformats.org/officeDocument/2006/relationships/image" Target="../media/image35.png"/><Relationship Id="rId17" Type="http://schemas.openxmlformats.org/officeDocument/2006/relationships/image" Target="../media/image38.png"/><Relationship Id="rId25" Type="http://schemas.openxmlformats.org/officeDocument/2006/relationships/image" Target="../media/image44.png"/><Relationship Id="rId33" Type="http://schemas.openxmlformats.org/officeDocument/2006/relationships/image" Target="../media/image52.png"/><Relationship Id="rId38" Type="http://schemas.openxmlformats.org/officeDocument/2006/relationships/image" Target="../media/image57.png"/><Relationship Id="rId20" Type="http://schemas.openxmlformats.org/officeDocument/2006/relationships/image" Target="../media/image40.png"/><Relationship Id="rId41" Type="http://schemas.openxmlformats.org/officeDocument/2006/relationships/image" Target="../media/image60.png"/></Relationships>
</file>

<file path=ppt/slides/_rels/slide25.xml.rels><?xml version="1.0" encoding="UTF-8" standalone="yes"?>
<Relationships xmlns="http://schemas.openxmlformats.org/package/2006/relationships"><Relationship Id="rId13" Type="http://schemas.openxmlformats.org/officeDocument/2006/relationships/image" Target="../media/image19.png"/><Relationship Id="rId18" Type="http://schemas.openxmlformats.org/officeDocument/2006/relationships/image" Target="../media/image24.png"/><Relationship Id="rId26" Type="http://schemas.openxmlformats.org/officeDocument/2006/relationships/image" Target="../media/image45.png"/><Relationship Id="rId39" Type="http://schemas.openxmlformats.org/officeDocument/2006/relationships/image" Target="../media/image58.png"/><Relationship Id="rId21" Type="http://schemas.openxmlformats.org/officeDocument/2006/relationships/image" Target="../media/image41.png"/><Relationship Id="rId34" Type="http://schemas.openxmlformats.org/officeDocument/2006/relationships/image" Target="../media/image53.png"/><Relationship Id="rId42" Type="http://schemas.openxmlformats.org/officeDocument/2006/relationships/image" Target="../media/image61.png"/><Relationship Id="rId7" Type="http://schemas.openxmlformats.org/officeDocument/2006/relationships/image" Target="../media/image33.png"/><Relationship Id="rId2" Type="http://schemas.openxmlformats.org/officeDocument/2006/relationships/notesSlide" Target="../notesSlides/notesSlide25.xml"/><Relationship Id="rId16" Type="http://schemas.openxmlformats.org/officeDocument/2006/relationships/image" Target="../media/image37.png"/><Relationship Id="rId29" Type="http://schemas.openxmlformats.org/officeDocument/2006/relationships/image" Target="../media/image48.png"/><Relationship Id="rId1" Type="http://schemas.openxmlformats.org/officeDocument/2006/relationships/slideLayout" Target="../slideLayouts/slideLayout4.xml"/><Relationship Id="rId6" Type="http://schemas.openxmlformats.org/officeDocument/2006/relationships/image" Target="../media/image12.png"/><Relationship Id="rId11" Type="http://schemas.openxmlformats.org/officeDocument/2006/relationships/image" Target="../media/image34.png"/><Relationship Id="rId24" Type="http://schemas.openxmlformats.org/officeDocument/2006/relationships/image" Target="../media/image43.png"/><Relationship Id="rId32" Type="http://schemas.openxmlformats.org/officeDocument/2006/relationships/image" Target="../media/image51.png"/><Relationship Id="rId37" Type="http://schemas.openxmlformats.org/officeDocument/2006/relationships/image" Target="../media/image56.png"/><Relationship Id="rId40" Type="http://schemas.openxmlformats.org/officeDocument/2006/relationships/image" Target="../media/image59.png"/><Relationship Id="rId45" Type="http://schemas.openxmlformats.org/officeDocument/2006/relationships/image" Target="../media/image64.png"/><Relationship Id="rId5" Type="http://schemas.openxmlformats.org/officeDocument/2006/relationships/image" Target="../media/image32.png"/><Relationship Id="rId15" Type="http://schemas.openxmlformats.org/officeDocument/2006/relationships/image" Target="../media/image21.png"/><Relationship Id="rId23" Type="http://schemas.openxmlformats.org/officeDocument/2006/relationships/image" Target="../media/image42.png"/><Relationship Id="rId28" Type="http://schemas.openxmlformats.org/officeDocument/2006/relationships/image" Target="../media/image47.png"/><Relationship Id="rId36" Type="http://schemas.openxmlformats.org/officeDocument/2006/relationships/image" Target="../media/image55.png"/><Relationship Id="rId10" Type="http://schemas.openxmlformats.org/officeDocument/2006/relationships/image" Target="../media/image16.png"/><Relationship Id="rId19" Type="http://schemas.openxmlformats.org/officeDocument/2006/relationships/image" Target="../media/image39.png"/><Relationship Id="rId31" Type="http://schemas.openxmlformats.org/officeDocument/2006/relationships/image" Target="../media/image50.png"/><Relationship Id="rId44" Type="http://schemas.openxmlformats.org/officeDocument/2006/relationships/image" Target="../media/image63.png"/><Relationship Id="rId4" Type="http://schemas.openxmlformats.org/officeDocument/2006/relationships/image" Target="../media/image31.png"/><Relationship Id="rId9" Type="http://schemas.openxmlformats.org/officeDocument/2006/relationships/image" Target="../media/image15.png"/><Relationship Id="rId14" Type="http://schemas.openxmlformats.org/officeDocument/2006/relationships/image" Target="../media/image36.png"/><Relationship Id="rId22" Type="http://schemas.openxmlformats.org/officeDocument/2006/relationships/image" Target="../media/image14.png"/><Relationship Id="rId27" Type="http://schemas.openxmlformats.org/officeDocument/2006/relationships/image" Target="../media/image46.png"/><Relationship Id="rId30" Type="http://schemas.openxmlformats.org/officeDocument/2006/relationships/image" Target="../media/image49.png"/><Relationship Id="rId35" Type="http://schemas.openxmlformats.org/officeDocument/2006/relationships/image" Target="../media/image54.png"/><Relationship Id="rId43" Type="http://schemas.openxmlformats.org/officeDocument/2006/relationships/image" Target="../media/image62.png"/><Relationship Id="rId8" Type="http://schemas.openxmlformats.org/officeDocument/2006/relationships/image" Target="../media/image27.png"/><Relationship Id="rId3" Type="http://schemas.openxmlformats.org/officeDocument/2006/relationships/image" Target="../media/image30.png"/><Relationship Id="rId12" Type="http://schemas.openxmlformats.org/officeDocument/2006/relationships/image" Target="../media/image35.png"/><Relationship Id="rId17" Type="http://schemas.openxmlformats.org/officeDocument/2006/relationships/image" Target="../media/image38.png"/><Relationship Id="rId25" Type="http://schemas.openxmlformats.org/officeDocument/2006/relationships/image" Target="../media/image44.png"/><Relationship Id="rId33" Type="http://schemas.openxmlformats.org/officeDocument/2006/relationships/image" Target="../media/image52.png"/><Relationship Id="rId38" Type="http://schemas.openxmlformats.org/officeDocument/2006/relationships/image" Target="../media/image57.png"/><Relationship Id="rId20" Type="http://schemas.openxmlformats.org/officeDocument/2006/relationships/image" Target="../media/image40.png"/><Relationship Id="rId41" Type="http://schemas.openxmlformats.org/officeDocument/2006/relationships/image" Target="../media/image60.png"/></Relationships>
</file>

<file path=ppt/slides/_rels/slide26.xml.rels><?xml version="1.0" encoding="UTF-8" standalone="yes"?>
<Relationships xmlns="http://schemas.openxmlformats.org/package/2006/relationships"><Relationship Id="rId13" Type="http://schemas.openxmlformats.org/officeDocument/2006/relationships/image" Target="../media/image19.png"/><Relationship Id="rId18" Type="http://schemas.openxmlformats.org/officeDocument/2006/relationships/image" Target="../media/image24.png"/><Relationship Id="rId26" Type="http://schemas.openxmlformats.org/officeDocument/2006/relationships/image" Target="../media/image45.png"/><Relationship Id="rId39" Type="http://schemas.openxmlformats.org/officeDocument/2006/relationships/image" Target="../media/image58.png"/><Relationship Id="rId21" Type="http://schemas.openxmlformats.org/officeDocument/2006/relationships/image" Target="../media/image41.png"/><Relationship Id="rId34" Type="http://schemas.openxmlformats.org/officeDocument/2006/relationships/image" Target="../media/image53.png"/><Relationship Id="rId42" Type="http://schemas.openxmlformats.org/officeDocument/2006/relationships/image" Target="../media/image61.png"/><Relationship Id="rId7" Type="http://schemas.openxmlformats.org/officeDocument/2006/relationships/image" Target="../media/image33.png"/><Relationship Id="rId2" Type="http://schemas.openxmlformats.org/officeDocument/2006/relationships/notesSlide" Target="../notesSlides/notesSlide26.xml"/><Relationship Id="rId16" Type="http://schemas.openxmlformats.org/officeDocument/2006/relationships/image" Target="../media/image37.png"/><Relationship Id="rId29" Type="http://schemas.openxmlformats.org/officeDocument/2006/relationships/image" Target="../media/image48.png"/><Relationship Id="rId1" Type="http://schemas.openxmlformats.org/officeDocument/2006/relationships/slideLayout" Target="../slideLayouts/slideLayout4.xml"/><Relationship Id="rId6" Type="http://schemas.openxmlformats.org/officeDocument/2006/relationships/image" Target="../media/image12.png"/><Relationship Id="rId11" Type="http://schemas.openxmlformats.org/officeDocument/2006/relationships/image" Target="../media/image34.png"/><Relationship Id="rId24" Type="http://schemas.openxmlformats.org/officeDocument/2006/relationships/image" Target="../media/image43.png"/><Relationship Id="rId32" Type="http://schemas.openxmlformats.org/officeDocument/2006/relationships/image" Target="../media/image51.png"/><Relationship Id="rId37" Type="http://schemas.openxmlformats.org/officeDocument/2006/relationships/image" Target="../media/image56.png"/><Relationship Id="rId40" Type="http://schemas.openxmlformats.org/officeDocument/2006/relationships/image" Target="../media/image59.png"/><Relationship Id="rId45" Type="http://schemas.openxmlformats.org/officeDocument/2006/relationships/image" Target="../media/image64.png"/><Relationship Id="rId5" Type="http://schemas.openxmlformats.org/officeDocument/2006/relationships/image" Target="../media/image32.png"/><Relationship Id="rId15" Type="http://schemas.openxmlformats.org/officeDocument/2006/relationships/image" Target="../media/image21.png"/><Relationship Id="rId23" Type="http://schemas.openxmlformats.org/officeDocument/2006/relationships/image" Target="../media/image42.png"/><Relationship Id="rId28" Type="http://schemas.openxmlformats.org/officeDocument/2006/relationships/image" Target="../media/image47.png"/><Relationship Id="rId36" Type="http://schemas.openxmlformats.org/officeDocument/2006/relationships/image" Target="../media/image55.png"/><Relationship Id="rId10" Type="http://schemas.openxmlformats.org/officeDocument/2006/relationships/image" Target="../media/image16.png"/><Relationship Id="rId19" Type="http://schemas.openxmlformats.org/officeDocument/2006/relationships/image" Target="../media/image39.png"/><Relationship Id="rId31" Type="http://schemas.openxmlformats.org/officeDocument/2006/relationships/image" Target="../media/image50.png"/><Relationship Id="rId44" Type="http://schemas.openxmlformats.org/officeDocument/2006/relationships/image" Target="../media/image63.png"/><Relationship Id="rId4" Type="http://schemas.openxmlformats.org/officeDocument/2006/relationships/image" Target="../media/image31.png"/><Relationship Id="rId9" Type="http://schemas.openxmlformats.org/officeDocument/2006/relationships/image" Target="../media/image15.png"/><Relationship Id="rId14" Type="http://schemas.openxmlformats.org/officeDocument/2006/relationships/image" Target="../media/image36.png"/><Relationship Id="rId22" Type="http://schemas.openxmlformats.org/officeDocument/2006/relationships/image" Target="../media/image14.png"/><Relationship Id="rId27" Type="http://schemas.openxmlformats.org/officeDocument/2006/relationships/image" Target="../media/image46.png"/><Relationship Id="rId30" Type="http://schemas.openxmlformats.org/officeDocument/2006/relationships/image" Target="../media/image49.png"/><Relationship Id="rId35" Type="http://schemas.openxmlformats.org/officeDocument/2006/relationships/image" Target="../media/image54.png"/><Relationship Id="rId43" Type="http://schemas.openxmlformats.org/officeDocument/2006/relationships/image" Target="../media/image62.png"/><Relationship Id="rId8" Type="http://schemas.openxmlformats.org/officeDocument/2006/relationships/image" Target="../media/image27.png"/><Relationship Id="rId3" Type="http://schemas.openxmlformats.org/officeDocument/2006/relationships/image" Target="../media/image30.png"/><Relationship Id="rId12" Type="http://schemas.openxmlformats.org/officeDocument/2006/relationships/image" Target="../media/image35.png"/><Relationship Id="rId17" Type="http://schemas.openxmlformats.org/officeDocument/2006/relationships/image" Target="../media/image38.png"/><Relationship Id="rId25" Type="http://schemas.openxmlformats.org/officeDocument/2006/relationships/image" Target="../media/image44.png"/><Relationship Id="rId33" Type="http://schemas.openxmlformats.org/officeDocument/2006/relationships/image" Target="../media/image52.png"/><Relationship Id="rId38" Type="http://schemas.openxmlformats.org/officeDocument/2006/relationships/image" Target="../media/image57.png"/><Relationship Id="rId20" Type="http://schemas.openxmlformats.org/officeDocument/2006/relationships/image" Target="../media/image40.png"/><Relationship Id="rId41" Type="http://schemas.openxmlformats.org/officeDocument/2006/relationships/image" Target="../media/image60.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3" Type="http://schemas.openxmlformats.org/officeDocument/2006/relationships/image" Target="../media/image19.png"/><Relationship Id="rId18" Type="http://schemas.openxmlformats.org/officeDocument/2006/relationships/image" Target="../media/image24.png"/><Relationship Id="rId26" Type="http://schemas.openxmlformats.org/officeDocument/2006/relationships/image" Target="../media/image45.png"/><Relationship Id="rId39" Type="http://schemas.openxmlformats.org/officeDocument/2006/relationships/image" Target="../media/image58.png"/><Relationship Id="rId21" Type="http://schemas.openxmlformats.org/officeDocument/2006/relationships/image" Target="../media/image41.png"/><Relationship Id="rId34" Type="http://schemas.openxmlformats.org/officeDocument/2006/relationships/image" Target="../media/image53.png"/><Relationship Id="rId42" Type="http://schemas.openxmlformats.org/officeDocument/2006/relationships/image" Target="../media/image61.png"/><Relationship Id="rId7" Type="http://schemas.openxmlformats.org/officeDocument/2006/relationships/image" Target="../media/image33.png"/><Relationship Id="rId2" Type="http://schemas.openxmlformats.org/officeDocument/2006/relationships/notesSlide" Target="../notesSlides/notesSlide29.xml"/><Relationship Id="rId16" Type="http://schemas.openxmlformats.org/officeDocument/2006/relationships/image" Target="../media/image37.png"/><Relationship Id="rId29" Type="http://schemas.openxmlformats.org/officeDocument/2006/relationships/image" Target="../media/image48.png"/><Relationship Id="rId1" Type="http://schemas.openxmlformats.org/officeDocument/2006/relationships/slideLayout" Target="../slideLayouts/slideLayout2.xml"/><Relationship Id="rId6" Type="http://schemas.openxmlformats.org/officeDocument/2006/relationships/image" Target="../media/image12.png"/><Relationship Id="rId11" Type="http://schemas.openxmlformats.org/officeDocument/2006/relationships/image" Target="../media/image34.png"/><Relationship Id="rId24" Type="http://schemas.openxmlformats.org/officeDocument/2006/relationships/image" Target="../media/image43.png"/><Relationship Id="rId32" Type="http://schemas.openxmlformats.org/officeDocument/2006/relationships/image" Target="../media/image51.png"/><Relationship Id="rId37" Type="http://schemas.openxmlformats.org/officeDocument/2006/relationships/image" Target="../media/image56.png"/><Relationship Id="rId40" Type="http://schemas.openxmlformats.org/officeDocument/2006/relationships/image" Target="../media/image59.png"/><Relationship Id="rId45" Type="http://schemas.openxmlformats.org/officeDocument/2006/relationships/image" Target="../media/image64.png"/><Relationship Id="rId5" Type="http://schemas.openxmlformats.org/officeDocument/2006/relationships/image" Target="../media/image32.png"/><Relationship Id="rId15" Type="http://schemas.openxmlformats.org/officeDocument/2006/relationships/image" Target="../media/image21.png"/><Relationship Id="rId23" Type="http://schemas.openxmlformats.org/officeDocument/2006/relationships/image" Target="../media/image42.png"/><Relationship Id="rId28" Type="http://schemas.openxmlformats.org/officeDocument/2006/relationships/image" Target="../media/image47.png"/><Relationship Id="rId36" Type="http://schemas.openxmlformats.org/officeDocument/2006/relationships/image" Target="../media/image55.png"/><Relationship Id="rId10" Type="http://schemas.openxmlformats.org/officeDocument/2006/relationships/image" Target="../media/image16.png"/><Relationship Id="rId19" Type="http://schemas.openxmlformats.org/officeDocument/2006/relationships/image" Target="../media/image39.png"/><Relationship Id="rId31" Type="http://schemas.openxmlformats.org/officeDocument/2006/relationships/image" Target="../media/image50.png"/><Relationship Id="rId44" Type="http://schemas.openxmlformats.org/officeDocument/2006/relationships/image" Target="../media/image63.png"/><Relationship Id="rId4" Type="http://schemas.openxmlformats.org/officeDocument/2006/relationships/image" Target="../media/image31.png"/><Relationship Id="rId9" Type="http://schemas.openxmlformats.org/officeDocument/2006/relationships/image" Target="../media/image15.png"/><Relationship Id="rId14" Type="http://schemas.openxmlformats.org/officeDocument/2006/relationships/image" Target="../media/image36.png"/><Relationship Id="rId22" Type="http://schemas.openxmlformats.org/officeDocument/2006/relationships/image" Target="../media/image14.png"/><Relationship Id="rId27" Type="http://schemas.openxmlformats.org/officeDocument/2006/relationships/image" Target="../media/image46.png"/><Relationship Id="rId30" Type="http://schemas.openxmlformats.org/officeDocument/2006/relationships/image" Target="../media/image49.png"/><Relationship Id="rId35" Type="http://schemas.openxmlformats.org/officeDocument/2006/relationships/image" Target="../media/image54.png"/><Relationship Id="rId43" Type="http://schemas.openxmlformats.org/officeDocument/2006/relationships/image" Target="../media/image62.png"/><Relationship Id="rId8" Type="http://schemas.openxmlformats.org/officeDocument/2006/relationships/image" Target="../media/image27.png"/><Relationship Id="rId3" Type="http://schemas.openxmlformats.org/officeDocument/2006/relationships/image" Target="../media/image30.png"/><Relationship Id="rId12" Type="http://schemas.openxmlformats.org/officeDocument/2006/relationships/image" Target="../media/image35.png"/><Relationship Id="rId17" Type="http://schemas.openxmlformats.org/officeDocument/2006/relationships/image" Target="../media/image38.png"/><Relationship Id="rId25" Type="http://schemas.openxmlformats.org/officeDocument/2006/relationships/image" Target="../media/image44.png"/><Relationship Id="rId33" Type="http://schemas.openxmlformats.org/officeDocument/2006/relationships/image" Target="../media/image52.png"/><Relationship Id="rId38" Type="http://schemas.openxmlformats.org/officeDocument/2006/relationships/image" Target="../media/image57.png"/><Relationship Id="rId20" Type="http://schemas.openxmlformats.org/officeDocument/2006/relationships/image" Target="../media/image40.png"/><Relationship Id="rId41" Type="http://schemas.openxmlformats.org/officeDocument/2006/relationships/image" Target="../media/image60.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3" Type="http://schemas.openxmlformats.org/officeDocument/2006/relationships/image" Target="../media/image19.png"/><Relationship Id="rId18" Type="http://schemas.openxmlformats.org/officeDocument/2006/relationships/image" Target="../media/image24.png"/><Relationship Id="rId26" Type="http://schemas.openxmlformats.org/officeDocument/2006/relationships/image" Target="../media/image45.png"/><Relationship Id="rId39" Type="http://schemas.openxmlformats.org/officeDocument/2006/relationships/image" Target="../media/image58.png"/><Relationship Id="rId21" Type="http://schemas.openxmlformats.org/officeDocument/2006/relationships/image" Target="../media/image41.png"/><Relationship Id="rId34" Type="http://schemas.openxmlformats.org/officeDocument/2006/relationships/image" Target="../media/image53.png"/><Relationship Id="rId42" Type="http://schemas.openxmlformats.org/officeDocument/2006/relationships/image" Target="../media/image61.png"/><Relationship Id="rId7" Type="http://schemas.openxmlformats.org/officeDocument/2006/relationships/image" Target="../media/image33.png"/><Relationship Id="rId2" Type="http://schemas.openxmlformats.org/officeDocument/2006/relationships/notesSlide" Target="../notesSlides/notesSlide30.xml"/><Relationship Id="rId16" Type="http://schemas.openxmlformats.org/officeDocument/2006/relationships/image" Target="../media/image37.png"/><Relationship Id="rId29" Type="http://schemas.openxmlformats.org/officeDocument/2006/relationships/image" Target="../media/image48.png"/><Relationship Id="rId1" Type="http://schemas.openxmlformats.org/officeDocument/2006/relationships/slideLayout" Target="../slideLayouts/slideLayout2.xml"/><Relationship Id="rId6" Type="http://schemas.openxmlformats.org/officeDocument/2006/relationships/image" Target="../media/image12.png"/><Relationship Id="rId11" Type="http://schemas.openxmlformats.org/officeDocument/2006/relationships/image" Target="../media/image34.png"/><Relationship Id="rId24" Type="http://schemas.openxmlformats.org/officeDocument/2006/relationships/image" Target="../media/image43.png"/><Relationship Id="rId32" Type="http://schemas.openxmlformats.org/officeDocument/2006/relationships/image" Target="../media/image51.png"/><Relationship Id="rId37" Type="http://schemas.openxmlformats.org/officeDocument/2006/relationships/image" Target="../media/image56.png"/><Relationship Id="rId40" Type="http://schemas.openxmlformats.org/officeDocument/2006/relationships/image" Target="../media/image59.png"/><Relationship Id="rId45" Type="http://schemas.openxmlformats.org/officeDocument/2006/relationships/image" Target="../media/image64.png"/><Relationship Id="rId5" Type="http://schemas.openxmlformats.org/officeDocument/2006/relationships/image" Target="../media/image32.png"/><Relationship Id="rId15" Type="http://schemas.openxmlformats.org/officeDocument/2006/relationships/image" Target="../media/image21.png"/><Relationship Id="rId23" Type="http://schemas.openxmlformats.org/officeDocument/2006/relationships/image" Target="../media/image42.png"/><Relationship Id="rId28" Type="http://schemas.openxmlformats.org/officeDocument/2006/relationships/image" Target="../media/image47.png"/><Relationship Id="rId36" Type="http://schemas.openxmlformats.org/officeDocument/2006/relationships/image" Target="../media/image55.png"/><Relationship Id="rId10" Type="http://schemas.openxmlformats.org/officeDocument/2006/relationships/image" Target="../media/image16.png"/><Relationship Id="rId19" Type="http://schemas.openxmlformats.org/officeDocument/2006/relationships/image" Target="../media/image39.png"/><Relationship Id="rId31" Type="http://schemas.openxmlformats.org/officeDocument/2006/relationships/image" Target="../media/image50.png"/><Relationship Id="rId44" Type="http://schemas.openxmlformats.org/officeDocument/2006/relationships/image" Target="../media/image63.png"/><Relationship Id="rId4" Type="http://schemas.openxmlformats.org/officeDocument/2006/relationships/image" Target="../media/image31.png"/><Relationship Id="rId9" Type="http://schemas.openxmlformats.org/officeDocument/2006/relationships/image" Target="../media/image15.png"/><Relationship Id="rId14" Type="http://schemas.openxmlformats.org/officeDocument/2006/relationships/image" Target="../media/image36.png"/><Relationship Id="rId22" Type="http://schemas.openxmlformats.org/officeDocument/2006/relationships/image" Target="../media/image14.png"/><Relationship Id="rId27" Type="http://schemas.openxmlformats.org/officeDocument/2006/relationships/image" Target="../media/image46.png"/><Relationship Id="rId30" Type="http://schemas.openxmlformats.org/officeDocument/2006/relationships/image" Target="../media/image49.png"/><Relationship Id="rId35" Type="http://schemas.openxmlformats.org/officeDocument/2006/relationships/image" Target="../media/image54.png"/><Relationship Id="rId43" Type="http://schemas.openxmlformats.org/officeDocument/2006/relationships/image" Target="../media/image62.png"/><Relationship Id="rId8" Type="http://schemas.openxmlformats.org/officeDocument/2006/relationships/image" Target="../media/image27.png"/><Relationship Id="rId3" Type="http://schemas.openxmlformats.org/officeDocument/2006/relationships/image" Target="../media/image30.png"/><Relationship Id="rId12" Type="http://schemas.openxmlformats.org/officeDocument/2006/relationships/image" Target="../media/image35.png"/><Relationship Id="rId17" Type="http://schemas.openxmlformats.org/officeDocument/2006/relationships/image" Target="../media/image38.png"/><Relationship Id="rId25" Type="http://schemas.openxmlformats.org/officeDocument/2006/relationships/image" Target="../media/image44.png"/><Relationship Id="rId33" Type="http://schemas.openxmlformats.org/officeDocument/2006/relationships/image" Target="../media/image52.png"/><Relationship Id="rId38" Type="http://schemas.openxmlformats.org/officeDocument/2006/relationships/image" Target="../media/image57.png"/><Relationship Id="rId20" Type="http://schemas.openxmlformats.org/officeDocument/2006/relationships/image" Target="../media/image40.png"/><Relationship Id="rId41" Type="http://schemas.openxmlformats.org/officeDocument/2006/relationships/image" Target="../media/image60.png"/></Relationships>
</file>

<file path=ppt/slides/_rels/slide31.xml.rels><?xml version="1.0" encoding="UTF-8" standalone="yes"?>
<Relationships xmlns="http://schemas.openxmlformats.org/package/2006/relationships"><Relationship Id="rId13" Type="http://schemas.openxmlformats.org/officeDocument/2006/relationships/image" Target="../media/image19.png"/><Relationship Id="rId18" Type="http://schemas.openxmlformats.org/officeDocument/2006/relationships/image" Target="../media/image24.png"/><Relationship Id="rId26" Type="http://schemas.openxmlformats.org/officeDocument/2006/relationships/image" Target="../media/image45.png"/><Relationship Id="rId39" Type="http://schemas.openxmlformats.org/officeDocument/2006/relationships/image" Target="../media/image58.png"/><Relationship Id="rId21" Type="http://schemas.openxmlformats.org/officeDocument/2006/relationships/image" Target="../media/image41.png"/><Relationship Id="rId34" Type="http://schemas.openxmlformats.org/officeDocument/2006/relationships/image" Target="../media/image53.png"/><Relationship Id="rId42" Type="http://schemas.openxmlformats.org/officeDocument/2006/relationships/image" Target="../media/image61.png"/><Relationship Id="rId7" Type="http://schemas.openxmlformats.org/officeDocument/2006/relationships/image" Target="../media/image33.png"/><Relationship Id="rId2" Type="http://schemas.openxmlformats.org/officeDocument/2006/relationships/notesSlide" Target="../notesSlides/notesSlide31.xml"/><Relationship Id="rId16" Type="http://schemas.openxmlformats.org/officeDocument/2006/relationships/image" Target="../media/image37.png"/><Relationship Id="rId29" Type="http://schemas.openxmlformats.org/officeDocument/2006/relationships/image" Target="../media/image48.png"/><Relationship Id="rId1" Type="http://schemas.openxmlformats.org/officeDocument/2006/relationships/slideLayout" Target="../slideLayouts/slideLayout2.xml"/><Relationship Id="rId6" Type="http://schemas.openxmlformats.org/officeDocument/2006/relationships/image" Target="../media/image12.png"/><Relationship Id="rId11" Type="http://schemas.openxmlformats.org/officeDocument/2006/relationships/image" Target="../media/image34.png"/><Relationship Id="rId24" Type="http://schemas.openxmlformats.org/officeDocument/2006/relationships/image" Target="../media/image43.png"/><Relationship Id="rId32" Type="http://schemas.openxmlformats.org/officeDocument/2006/relationships/image" Target="../media/image51.png"/><Relationship Id="rId37" Type="http://schemas.openxmlformats.org/officeDocument/2006/relationships/image" Target="../media/image56.png"/><Relationship Id="rId40" Type="http://schemas.openxmlformats.org/officeDocument/2006/relationships/image" Target="../media/image59.png"/><Relationship Id="rId45" Type="http://schemas.openxmlformats.org/officeDocument/2006/relationships/image" Target="../media/image64.png"/><Relationship Id="rId5" Type="http://schemas.openxmlformats.org/officeDocument/2006/relationships/image" Target="../media/image32.png"/><Relationship Id="rId15" Type="http://schemas.openxmlformats.org/officeDocument/2006/relationships/image" Target="../media/image21.png"/><Relationship Id="rId23" Type="http://schemas.openxmlformats.org/officeDocument/2006/relationships/image" Target="../media/image42.png"/><Relationship Id="rId28" Type="http://schemas.openxmlformats.org/officeDocument/2006/relationships/image" Target="../media/image47.png"/><Relationship Id="rId36" Type="http://schemas.openxmlformats.org/officeDocument/2006/relationships/image" Target="../media/image55.png"/><Relationship Id="rId10" Type="http://schemas.openxmlformats.org/officeDocument/2006/relationships/image" Target="../media/image16.png"/><Relationship Id="rId19" Type="http://schemas.openxmlformats.org/officeDocument/2006/relationships/image" Target="../media/image39.png"/><Relationship Id="rId31" Type="http://schemas.openxmlformats.org/officeDocument/2006/relationships/image" Target="../media/image50.png"/><Relationship Id="rId44" Type="http://schemas.openxmlformats.org/officeDocument/2006/relationships/image" Target="../media/image63.png"/><Relationship Id="rId4" Type="http://schemas.openxmlformats.org/officeDocument/2006/relationships/image" Target="../media/image31.png"/><Relationship Id="rId9" Type="http://schemas.openxmlformats.org/officeDocument/2006/relationships/image" Target="../media/image15.png"/><Relationship Id="rId14" Type="http://schemas.openxmlformats.org/officeDocument/2006/relationships/image" Target="../media/image36.png"/><Relationship Id="rId22" Type="http://schemas.openxmlformats.org/officeDocument/2006/relationships/image" Target="../media/image14.png"/><Relationship Id="rId27" Type="http://schemas.openxmlformats.org/officeDocument/2006/relationships/image" Target="../media/image46.png"/><Relationship Id="rId30" Type="http://schemas.openxmlformats.org/officeDocument/2006/relationships/image" Target="../media/image49.png"/><Relationship Id="rId35" Type="http://schemas.openxmlformats.org/officeDocument/2006/relationships/image" Target="../media/image54.png"/><Relationship Id="rId43" Type="http://schemas.openxmlformats.org/officeDocument/2006/relationships/image" Target="../media/image62.png"/><Relationship Id="rId8" Type="http://schemas.openxmlformats.org/officeDocument/2006/relationships/image" Target="../media/image27.png"/><Relationship Id="rId3" Type="http://schemas.openxmlformats.org/officeDocument/2006/relationships/image" Target="../media/image30.png"/><Relationship Id="rId12" Type="http://schemas.openxmlformats.org/officeDocument/2006/relationships/image" Target="../media/image35.png"/><Relationship Id="rId17" Type="http://schemas.openxmlformats.org/officeDocument/2006/relationships/image" Target="../media/image38.png"/><Relationship Id="rId25" Type="http://schemas.openxmlformats.org/officeDocument/2006/relationships/image" Target="../media/image44.png"/><Relationship Id="rId33" Type="http://schemas.openxmlformats.org/officeDocument/2006/relationships/image" Target="../media/image52.png"/><Relationship Id="rId38" Type="http://schemas.openxmlformats.org/officeDocument/2006/relationships/image" Target="../media/image57.png"/><Relationship Id="rId20" Type="http://schemas.openxmlformats.org/officeDocument/2006/relationships/image" Target="../media/image40.png"/><Relationship Id="rId41" Type="http://schemas.openxmlformats.org/officeDocument/2006/relationships/image" Target="../media/image60.png"/></Relationships>
</file>

<file path=ppt/slides/_rels/slide32.xml.rels><?xml version="1.0" encoding="UTF-8" standalone="yes"?>
<Relationships xmlns="http://schemas.openxmlformats.org/package/2006/relationships"><Relationship Id="rId13" Type="http://schemas.openxmlformats.org/officeDocument/2006/relationships/image" Target="../media/image19.png"/><Relationship Id="rId18" Type="http://schemas.openxmlformats.org/officeDocument/2006/relationships/image" Target="../media/image24.png"/><Relationship Id="rId26" Type="http://schemas.openxmlformats.org/officeDocument/2006/relationships/image" Target="../media/image45.png"/><Relationship Id="rId39" Type="http://schemas.openxmlformats.org/officeDocument/2006/relationships/image" Target="../media/image58.png"/><Relationship Id="rId21" Type="http://schemas.openxmlformats.org/officeDocument/2006/relationships/image" Target="../media/image41.png"/><Relationship Id="rId34" Type="http://schemas.openxmlformats.org/officeDocument/2006/relationships/image" Target="../media/image53.png"/><Relationship Id="rId42" Type="http://schemas.openxmlformats.org/officeDocument/2006/relationships/image" Target="../media/image61.png"/><Relationship Id="rId7" Type="http://schemas.openxmlformats.org/officeDocument/2006/relationships/image" Target="../media/image33.png"/><Relationship Id="rId2" Type="http://schemas.openxmlformats.org/officeDocument/2006/relationships/notesSlide" Target="../notesSlides/notesSlide32.xml"/><Relationship Id="rId16" Type="http://schemas.openxmlformats.org/officeDocument/2006/relationships/image" Target="../media/image37.png"/><Relationship Id="rId29" Type="http://schemas.openxmlformats.org/officeDocument/2006/relationships/image" Target="../media/image48.png"/><Relationship Id="rId1" Type="http://schemas.openxmlformats.org/officeDocument/2006/relationships/slideLayout" Target="../slideLayouts/slideLayout2.xml"/><Relationship Id="rId6" Type="http://schemas.openxmlformats.org/officeDocument/2006/relationships/image" Target="../media/image12.png"/><Relationship Id="rId11" Type="http://schemas.openxmlformats.org/officeDocument/2006/relationships/image" Target="../media/image34.png"/><Relationship Id="rId24" Type="http://schemas.openxmlformats.org/officeDocument/2006/relationships/image" Target="../media/image43.png"/><Relationship Id="rId32" Type="http://schemas.openxmlformats.org/officeDocument/2006/relationships/image" Target="../media/image51.png"/><Relationship Id="rId37" Type="http://schemas.openxmlformats.org/officeDocument/2006/relationships/image" Target="../media/image56.png"/><Relationship Id="rId40" Type="http://schemas.openxmlformats.org/officeDocument/2006/relationships/image" Target="../media/image59.png"/><Relationship Id="rId45" Type="http://schemas.openxmlformats.org/officeDocument/2006/relationships/image" Target="../media/image64.png"/><Relationship Id="rId5" Type="http://schemas.openxmlformats.org/officeDocument/2006/relationships/image" Target="../media/image32.png"/><Relationship Id="rId15" Type="http://schemas.openxmlformats.org/officeDocument/2006/relationships/image" Target="../media/image21.png"/><Relationship Id="rId23" Type="http://schemas.openxmlformats.org/officeDocument/2006/relationships/image" Target="../media/image42.png"/><Relationship Id="rId28" Type="http://schemas.openxmlformats.org/officeDocument/2006/relationships/image" Target="../media/image47.png"/><Relationship Id="rId36" Type="http://schemas.openxmlformats.org/officeDocument/2006/relationships/image" Target="../media/image55.png"/><Relationship Id="rId10" Type="http://schemas.openxmlformats.org/officeDocument/2006/relationships/image" Target="../media/image16.png"/><Relationship Id="rId19" Type="http://schemas.openxmlformats.org/officeDocument/2006/relationships/image" Target="../media/image39.png"/><Relationship Id="rId31" Type="http://schemas.openxmlformats.org/officeDocument/2006/relationships/image" Target="../media/image50.png"/><Relationship Id="rId44" Type="http://schemas.openxmlformats.org/officeDocument/2006/relationships/image" Target="../media/image63.png"/><Relationship Id="rId4" Type="http://schemas.openxmlformats.org/officeDocument/2006/relationships/image" Target="../media/image31.png"/><Relationship Id="rId9" Type="http://schemas.openxmlformats.org/officeDocument/2006/relationships/image" Target="../media/image15.png"/><Relationship Id="rId14" Type="http://schemas.openxmlformats.org/officeDocument/2006/relationships/image" Target="../media/image36.png"/><Relationship Id="rId22" Type="http://schemas.openxmlformats.org/officeDocument/2006/relationships/image" Target="../media/image14.png"/><Relationship Id="rId27" Type="http://schemas.openxmlformats.org/officeDocument/2006/relationships/image" Target="../media/image46.png"/><Relationship Id="rId30" Type="http://schemas.openxmlformats.org/officeDocument/2006/relationships/image" Target="../media/image49.png"/><Relationship Id="rId35" Type="http://schemas.openxmlformats.org/officeDocument/2006/relationships/image" Target="../media/image54.png"/><Relationship Id="rId43" Type="http://schemas.openxmlformats.org/officeDocument/2006/relationships/image" Target="../media/image62.png"/><Relationship Id="rId8" Type="http://schemas.openxmlformats.org/officeDocument/2006/relationships/image" Target="../media/image27.png"/><Relationship Id="rId3" Type="http://schemas.openxmlformats.org/officeDocument/2006/relationships/image" Target="../media/image30.png"/><Relationship Id="rId12" Type="http://schemas.openxmlformats.org/officeDocument/2006/relationships/image" Target="../media/image35.png"/><Relationship Id="rId17" Type="http://schemas.openxmlformats.org/officeDocument/2006/relationships/image" Target="../media/image38.png"/><Relationship Id="rId25" Type="http://schemas.openxmlformats.org/officeDocument/2006/relationships/image" Target="../media/image44.png"/><Relationship Id="rId33" Type="http://schemas.openxmlformats.org/officeDocument/2006/relationships/image" Target="../media/image52.png"/><Relationship Id="rId38" Type="http://schemas.openxmlformats.org/officeDocument/2006/relationships/image" Target="../media/image57.png"/><Relationship Id="rId20" Type="http://schemas.openxmlformats.org/officeDocument/2006/relationships/image" Target="../media/image40.png"/><Relationship Id="rId41" Type="http://schemas.openxmlformats.org/officeDocument/2006/relationships/image" Target="../media/image60.png"/></Relationships>
</file>

<file path=ppt/slides/_rels/slide3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3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3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30"/>
          <p:cNvSpPr txBox="1">
            <a:spLocks noGrp="1"/>
          </p:cNvSpPr>
          <p:nvPr>
            <p:ph type="ctrTitle"/>
          </p:nvPr>
        </p:nvSpPr>
        <p:spPr>
          <a:xfrm>
            <a:off x="1154955" y="987948"/>
            <a:ext cx="8825658" cy="3329581"/>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Clr>
                <a:schemeClr val="lt2"/>
              </a:buClr>
              <a:buSzPts val="7200"/>
              <a:buFont typeface="Source Sans Pro"/>
              <a:buNone/>
            </a:pPr>
            <a:r>
              <a:rPr lang="en-US"/>
              <a:t>Intro to Supervised Learning &amp; KNN Classifier</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p39"/>
          <p:cNvSpPr txBox="1">
            <a:spLocks noGrp="1"/>
          </p:cNvSpPr>
          <p:nvPr>
            <p:ph type="title"/>
          </p:nvPr>
        </p:nvSpPr>
        <p:spPr>
          <a:xfrm>
            <a:off x="388936" y="338418"/>
            <a:ext cx="9660900" cy="9855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lt2"/>
              </a:buClr>
              <a:buSzPts val="4200"/>
              <a:buFont typeface="Source Sans Pro"/>
              <a:buNone/>
            </a:pPr>
            <a:r>
              <a:rPr lang="en-US"/>
              <a:t>Supervised Learning</a:t>
            </a:r>
            <a:endParaRPr/>
          </a:p>
        </p:txBody>
      </p:sp>
      <p:sp>
        <p:nvSpPr>
          <p:cNvPr id="305" name="Google Shape;305;p39"/>
          <p:cNvSpPr/>
          <p:nvPr/>
        </p:nvSpPr>
        <p:spPr>
          <a:xfrm>
            <a:off x="637975" y="3334750"/>
            <a:ext cx="1551300" cy="1392000"/>
          </a:xfrm>
          <a:prstGeom prst="snip2DiagRect">
            <a:avLst>
              <a:gd name="adj1" fmla="val 0"/>
              <a:gd name="adj2" fmla="val 16667"/>
            </a:avLst>
          </a:prstGeom>
          <a:solidFill>
            <a:srgbClr val="F2F2F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2400">
                <a:solidFill>
                  <a:schemeClr val="dk1"/>
                </a:solidFill>
                <a:latin typeface="Avenir"/>
                <a:ea typeface="Avenir"/>
                <a:cs typeface="Avenir"/>
                <a:sym typeface="Avenir"/>
              </a:rPr>
              <a:t>Training Data</a:t>
            </a:r>
            <a:endParaRPr sz="2400">
              <a:solidFill>
                <a:schemeClr val="dk1"/>
              </a:solidFill>
              <a:latin typeface="Avenir"/>
              <a:ea typeface="Avenir"/>
              <a:cs typeface="Avenir"/>
              <a:sym typeface="Avenir"/>
            </a:endParaRPr>
          </a:p>
        </p:txBody>
      </p:sp>
      <p:cxnSp>
        <p:nvCxnSpPr>
          <p:cNvPr id="306" name="Google Shape;306;p39"/>
          <p:cNvCxnSpPr>
            <a:stCxn id="305" idx="0"/>
            <a:endCxn id="307" idx="1"/>
          </p:cNvCxnSpPr>
          <p:nvPr/>
        </p:nvCxnSpPr>
        <p:spPr>
          <a:xfrm>
            <a:off x="2189275" y="4030750"/>
            <a:ext cx="1348500" cy="0"/>
          </a:xfrm>
          <a:prstGeom prst="straightConnector1">
            <a:avLst/>
          </a:prstGeom>
          <a:noFill/>
          <a:ln w="38100" cap="flat" cmpd="sng">
            <a:solidFill>
              <a:schemeClr val="accent1"/>
            </a:solidFill>
            <a:prstDash val="solid"/>
            <a:round/>
            <a:headEnd type="none" w="med" len="med"/>
            <a:tailEnd type="triangle" w="med" len="med"/>
          </a:ln>
        </p:spPr>
      </p:cxnSp>
      <p:sp>
        <p:nvSpPr>
          <p:cNvPr id="307" name="Google Shape;307;p39"/>
          <p:cNvSpPr/>
          <p:nvPr/>
        </p:nvSpPr>
        <p:spPr>
          <a:xfrm>
            <a:off x="3537700" y="3436300"/>
            <a:ext cx="3117300" cy="1188900"/>
          </a:xfrm>
          <a:prstGeom prst="roundRect">
            <a:avLst>
              <a:gd name="adj" fmla="val 16667"/>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2400">
                <a:solidFill>
                  <a:schemeClr val="lt1"/>
                </a:solidFill>
                <a:latin typeface="Avenir"/>
                <a:ea typeface="Avenir"/>
                <a:cs typeface="Avenir"/>
                <a:sym typeface="Avenir"/>
              </a:rPr>
              <a:t>Machine Learning Algorithm</a:t>
            </a:r>
            <a:endParaRPr sz="2400">
              <a:solidFill>
                <a:schemeClr val="lt1"/>
              </a:solidFill>
              <a:latin typeface="Avenir"/>
              <a:ea typeface="Avenir"/>
              <a:cs typeface="Avenir"/>
              <a:sym typeface="Avenir"/>
            </a:endParaRPr>
          </a:p>
        </p:txBody>
      </p:sp>
      <p:sp>
        <p:nvSpPr>
          <p:cNvPr id="308" name="Google Shape;308;p39"/>
          <p:cNvSpPr/>
          <p:nvPr/>
        </p:nvSpPr>
        <p:spPr>
          <a:xfrm>
            <a:off x="8003425" y="3436300"/>
            <a:ext cx="2508300" cy="1188900"/>
          </a:xfrm>
          <a:prstGeom prst="roundRect">
            <a:avLst>
              <a:gd name="adj" fmla="val 16667"/>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2400">
                <a:solidFill>
                  <a:schemeClr val="lt1"/>
                </a:solidFill>
                <a:latin typeface="Avenir"/>
                <a:ea typeface="Avenir"/>
                <a:cs typeface="Avenir"/>
                <a:sym typeface="Avenir"/>
              </a:rPr>
              <a:t>Predictive Model</a:t>
            </a:r>
            <a:endParaRPr sz="2400">
              <a:solidFill>
                <a:schemeClr val="lt1"/>
              </a:solidFill>
              <a:latin typeface="Avenir"/>
              <a:ea typeface="Avenir"/>
              <a:cs typeface="Avenir"/>
              <a:sym typeface="Avenir"/>
            </a:endParaRPr>
          </a:p>
        </p:txBody>
      </p:sp>
      <p:cxnSp>
        <p:nvCxnSpPr>
          <p:cNvPr id="309" name="Google Shape;309;p39"/>
          <p:cNvCxnSpPr>
            <a:stCxn id="307" idx="3"/>
            <a:endCxn id="308" idx="1"/>
          </p:cNvCxnSpPr>
          <p:nvPr/>
        </p:nvCxnSpPr>
        <p:spPr>
          <a:xfrm>
            <a:off x="6655000" y="4030750"/>
            <a:ext cx="1348500" cy="0"/>
          </a:xfrm>
          <a:prstGeom prst="straightConnector1">
            <a:avLst/>
          </a:prstGeom>
          <a:noFill/>
          <a:ln w="38100" cap="flat" cmpd="sng">
            <a:solidFill>
              <a:schemeClr val="accent1"/>
            </a:solidFill>
            <a:prstDash val="solid"/>
            <a:round/>
            <a:headEnd type="none" w="med" len="med"/>
            <a:tailEnd type="triangle" w="med" len="med"/>
          </a:ln>
        </p:spPr>
      </p:cxnSp>
      <p:cxnSp>
        <p:nvCxnSpPr>
          <p:cNvPr id="310" name="Google Shape;310;p39"/>
          <p:cNvCxnSpPr>
            <a:stCxn id="308" idx="0"/>
            <a:endCxn id="307" idx="0"/>
          </p:cNvCxnSpPr>
          <p:nvPr/>
        </p:nvCxnSpPr>
        <p:spPr>
          <a:xfrm rot="5400000">
            <a:off x="7176625" y="1355950"/>
            <a:ext cx="600" cy="4161300"/>
          </a:xfrm>
          <a:prstGeom prst="curvedConnector3">
            <a:avLst>
              <a:gd name="adj1" fmla="val -130500000"/>
            </a:avLst>
          </a:prstGeom>
          <a:noFill/>
          <a:ln w="38100" cap="flat" cmpd="sng">
            <a:solidFill>
              <a:schemeClr val="accent1"/>
            </a:solidFill>
            <a:prstDash val="solid"/>
            <a:round/>
            <a:headEnd type="none" w="med" len="med"/>
            <a:tailEnd type="stealth" w="med" len="med"/>
          </a:ln>
        </p:spPr>
      </p:cxnSp>
      <p:sp>
        <p:nvSpPr>
          <p:cNvPr id="311" name="Google Shape;311;p39"/>
          <p:cNvSpPr txBox="1"/>
          <p:nvPr/>
        </p:nvSpPr>
        <p:spPr>
          <a:xfrm>
            <a:off x="6350425" y="1942850"/>
            <a:ext cx="1653000" cy="478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solidFill>
                  <a:schemeClr val="lt1"/>
                </a:solidFill>
                <a:latin typeface="Avenir"/>
                <a:ea typeface="Avenir"/>
                <a:cs typeface="Avenir"/>
                <a:sym typeface="Avenir"/>
              </a:rPr>
              <a:t>Model Tuning</a:t>
            </a:r>
            <a:endParaRPr sz="1800">
              <a:solidFill>
                <a:schemeClr val="lt1"/>
              </a:solidFill>
              <a:latin typeface="Avenir"/>
              <a:ea typeface="Avenir"/>
              <a:cs typeface="Avenir"/>
              <a:sym typeface="Avenir"/>
            </a:endParaRPr>
          </a:p>
        </p:txBody>
      </p:sp>
      <p:sp>
        <p:nvSpPr>
          <p:cNvPr id="312" name="Google Shape;312;p39"/>
          <p:cNvSpPr/>
          <p:nvPr/>
        </p:nvSpPr>
        <p:spPr>
          <a:xfrm>
            <a:off x="637975" y="2755300"/>
            <a:ext cx="1449900" cy="681600"/>
          </a:xfrm>
          <a:prstGeom prst="roundRect">
            <a:avLst>
              <a:gd name="adj" fmla="val 16667"/>
            </a:avLst>
          </a:prstGeom>
          <a:solidFill>
            <a:srgbClr val="F2F2F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2400">
                <a:solidFill>
                  <a:schemeClr val="dk1"/>
                </a:solidFill>
                <a:latin typeface="Avenir"/>
                <a:ea typeface="Avenir"/>
                <a:cs typeface="Avenir"/>
                <a:sym typeface="Avenir"/>
              </a:rPr>
              <a:t>Labels</a:t>
            </a:r>
            <a:endParaRPr sz="2400">
              <a:solidFill>
                <a:schemeClr val="dk1"/>
              </a:solidFill>
              <a:latin typeface="Avenir"/>
              <a:ea typeface="Avenir"/>
              <a:cs typeface="Avenir"/>
              <a:sym typeface="Aveni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p40"/>
          <p:cNvSpPr txBox="1">
            <a:spLocks noGrp="1"/>
          </p:cNvSpPr>
          <p:nvPr>
            <p:ph type="title"/>
          </p:nvPr>
        </p:nvSpPr>
        <p:spPr>
          <a:xfrm>
            <a:off x="388936" y="338418"/>
            <a:ext cx="9660900" cy="9855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lt2"/>
              </a:buClr>
              <a:buSzPts val="4200"/>
              <a:buFont typeface="Source Sans Pro"/>
              <a:buNone/>
            </a:pPr>
            <a:r>
              <a:rPr lang="en-US"/>
              <a:t>Supervised Learning</a:t>
            </a:r>
            <a:endParaRPr/>
          </a:p>
        </p:txBody>
      </p:sp>
      <p:sp>
        <p:nvSpPr>
          <p:cNvPr id="318" name="Google Shape;318;p40"/>
          <p:cNvSpPr/>
          <p:nvPr/>
        </p:nvSpPr>
        <p:spPr>
          <a:xfrm>
            <a:off x="637975" y="3334750"/>
            <a:ext cx="1551300" cy="1392000"/>
          </a:xfrm>
          <a:prstGeom prst="snip2DiagRect">
            <a:avLst>
              <a:gd name="adj1" fmla="val 0"/>
              <a:gd name="adj2" fmla="val 16667"/>
            </a:avLst>
          </a:prstGeom>
          <a:solidFill>
            <a:srgbClr val="F2F2F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2400">
                <a:solidFill>
                  <a:schemeClr val="dk1"/>
                </a:solidFill>
                <a:latin typeface="Avenir"/>
                <a:ea typeface="Avenir"/>
                <a:cs typeface="Avenir"/>
                <a:sym typeface="Avenir"/>
              </a:rPr>
              <a:t>Training Data</a:t>
            </a:r>
            <a:endParaRPr sz="2400">
              <a:solidFill>
                <a:schemeClr val="dk1"/>
              </a:solidFill>
              <a:latin typeface="Avenir"/>
              <a:ea typeface="Avenir"/>
              <a:cs typeface="Avenir"/>
              <a:sym typeface="Avenir"/>
            </a:endParaRPr>
          </a:p>
        </p:txBody>
      </p:sp>
      <p:cxnSp>
        <p:nvCxnSpPr>
          <p:cNvPr id="319" name="Google Shape;319;p40"/>
          <p:cNvCxnSpPr>
            <a:stCxn id="318" idx="0"/>
            <a:endCxn id="320" idx="1"/>
          </p:cNvCxnSpPr>
          <p:nvPr/>
        </p:nvCxnSpPr>
        <p:spPr>
          <a:xfrm>
            <a:off x="2189275" y="4030750"/>
            <a:ext cx="1348500" cy="0"/>
          </a:xfrm>
          <a:prstGeom prst="straightConnector1">
            <a:avLst/>
          </a:prstGeom>
          <a:noFill/>
          <a:ln w="38100" cap="flat" cmpd="sng">
            <a:solidFill>
              <a:schemeClr val="accent1"/>
            </a:solidFill>
            <a:prstDash val="solid"/>
            <a:round/>
            <a:headEnd type="none" w="med" len="med"/>
            <a:tailEnd type="triangle" w="med" len="med"/>
          </a:ln>
        </p:spPr>
      </p:cxnSp>
      <p:sp>
        <p:nvSpPr>
          <p:cNvPr id="320" name="Google Shape;320;p40"/>
          <p:cNvSpPr/>
          <p:nvPr/>
        </p:nvSpPr>
        <p:spPr>
          <a:xfrm>
            <a:off x="3537700" y="3436300"/>
            <a:ext cx="3117300" cy="1188900"/>
          </a:xfrm>
          <a:prstGeom prst="roundRect">
            <a:avLst>
              <a:gd name="adj" fmla="val 16667"/>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2400">
                <a:solidFill>
                  <a:schemeClr val="lt1"/>
                </a:solidFill>
                <a:latin typeface="Avenir"/>
                <a:ea typeface="Avenir"/>
                <a:cs typeface="Avenir"/>
                <a:sym typeface="Avenir"/>
              </a:rPr>
              <a:t>Machine Learning Algorithm</a:t>
            </a:r>
            <a:endParaRPr sz="2400">
              <a:solidFill>
                <a:schemeClr val="lt1"/>
              </a:solidFill>
              <a:latin typeface="Avenir"/>
              <a:ea typeface="Avenir"/>
              <a:cs typeface="Avenir"/>
              <a:sym typeface="Avenir"/>
            </a:endParaRPr>
          </a:p>
        </p:txBody>
      </p:sp>
      <p:sp>
        <p:nvSpPr>
          <p:cNvPr id="321" name="Google Shape;321;p40"/>
          <p:cNvSpPr/>
          <p:nvPr/>
        </p:nvSpPr>
        <p:spPr>
          <a:xfrm>
            <a:off x="8003425" y="3436300"/>
            <a:ext cx="2508300" cy="1188900"/>
          </a:xfrm>
          <a:prstGeom prst="roundRect">
            <a:avLst>
              <a:gd name="adj" fmla="val 16667"/>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2400">
                <a:solidFill>
                  <a:schemeClr val="lt1"/>
                </a:solidFill>
                <a:latin typeface="Avenir"/>
                <a:ea typeface="Avenir"/>
                <a:cs typeface="Avenir"/>
                <a:sym typeface="Avenir"/>
              </a:rPr>
              <a:t>Predictive Model</a:t>
            </a:r>
            <a:endParaRPr sz="2400">
              <a:solidFill>
                <a:schemeClr val="lt1"/>
              </a:solidFill>
              <a:latin typeface="Avenir"/>
              <a:ea typeface="Avenir"/>
              <a:cs typeface="Avenir"/>
              <a:sym typeface="Avenir"/>
            </a:endParaRPr>
          </a:p>
        </p:txBody>
      </p:sp>
      <p:cxnSp>
        <p:nvCxnSpPr>
          <p:cNvPr id="322" name="Google Shape;322;p40"/>
          <p:cNvCxnSpPr>
            <a:stCxn id="320" idx="3"/>
            <a:endCxn id="321" idx="1"/>
          </p:cNvCxnSpPr>
          <p:nvPr/>
        </p:nvCxnSpPr>
        <p:spPr>
          <a:xfrm>
            <a:off x="6655000" y="4030750"/>
            <a:ext cx="1348500" cy="0"/>
          </a:xfrm>
          <a:prstGeom prst="straightConnector1">
            <a:avLst/>
          </a:prstGeom>
          <a:noFill/>
          <a:ln w="38100" cap="flat" cmpd="sng">
            <a:solidFill>
              <a:schemeClr val="accent1"/>
            </a:solidFill>
            <a:prstDash val="solid"/>
            <a:round/>
            <a:headEnd type="none" w="med" len="med"/>
            <a:tailEnd type="triangle" w="med" len="med"/>
          </a:ln>
        </p:spPr>
      </p:cxnSp>
      <p:sp>
        <p:nvSpPr>
          <p:cNvPr id="323" name="Google Shape;323;p40"/>
          <p:cNvSpPr/>
          <p:nvPr/>
        </p:nvSpPr>
        <p:spPr>
          <a:xfrm>
            <a:off x="637975" y="2755300"/>
            <a:ext cx="1449900" cy="681600"/>
          </a:xfrm>
          <a:prstGeom prst="roundRect">
            <a:avLst>
              <a:gd name="adj" fmla="val 16667"/>
            </a:avLst>
          </a:prstGeom>
          <a:solidFill>
            <a:srgbClr val="F2F2F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2400">
                <a:solidFill>
                  <a:schemeClr val="dk1"/>
                </a:solidFill>
                <a:latin typeface="Avenir"/>
                <a:ea typeface="Avenir"/>
                <a:cs typeface="Avenir"/>
                <a:sym typeface="Avenir"/>
              </a:rPr>
              <a:t>Labels</a:t>
            </a:r>
            <a:endParaRPr sz="2400">
              <a:solidFill>
                <a:schemeClr val="dk1"/>
              </a:solidFill>
              <a:latin typeface="Avenir"/>
              <a:ea typeface="Avenir"/>
              <a:cs typeface="Avenir"/>
              <a:sym typeface="Avenir"/>
            </a:endParaRPr>
          </a:p>
        </p:txBody>
      </p:sp>
      <p:sp>
        <p:nvSpPr>
          <p:cNvPr id="324" name="Google Shape;324;p40"/>
          <p:cNvSpPr/>
          <p:nvPr/>
        </p:nvSpPr>
        <p:spPr>
          <a:xfrm>
            <a:off x="8347825" y="5364600"/>
            <a:ext cx="1819500" cy="573600"/>
          </a:xfrm>
          <a:prstGeom prst="roundRect">
            <a:avLst>
              <a:gd name="adj" fmla="val 16667"/>
            </a:avLst>
          </a:prstGeom>
          <a:solidFill>
            <a:srgbClr val="F2F2F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2400">
                <a:solidFill>
                  <a:schemeClr val="dk1"/>
                </a:solidFill>
                <a:latin typeface="Avenir"/>
                <a:ea typeface="Avenir"/>
                <a:cs typeface="Avenir"/>
                <a:sym typeface="Avenir"/>
              </a:rPr>
              <a:t>Prediction</a:t>
            </a:r>
            <a:endParaRPr sz="2400">
              <a:solidFill>
                <a:schemeClr val="dk1"/>
              </a:solidFill>
              <a:latin typeface="Avenir"/>
              <a:ea typeface="Avenir"/>
              <a:cs typeface="Avenir"/>
              <a:sym typeface="Avenir"/>
            </a:endParaRPr>
          </a:p>
        </p:txBody>
      </p:sp>
      <p:cxnSp>
        <p:nvCxnSpPr>
          <p:cNvPr id="325" name="Google Shape;325;p40"/>
          <p:cNvCxnSpPr>
            <a:stCxn id="324" idx="0"/>
            <a:endCxn id="321" idx="2"/>
          </p:cNvCxnSpPr>
          <p:nvPr/>
        </p:nvCxnSpPr>
        <p:spPr>
          <a:xfrm rot="10800000">
            <a:off x="9257575" y="4625100"/>
            <a:ext cx="0" cy="739500"/>
          </a:xfrm>
          <a:prstGeom prst="straightConnector1">
            <a:avLst/>
          </a:prstGeom>
          <a:noFill/>
          <a:ln w="38100" cap="flat" cmpd="sng">
            <a:solidFill>
              <a:schemeClr val="accent1"/>
            </a:solidFill>
            <a:prstDash val="solid"/>
            <a:round/>
            <a:headEnd type="stealth" w="med" len="med"/>
            <a:tailEnd type="none" w="med" len="med"/>
          </a:ln>
        </p:spPr>
      </p:cxnSp>
      <p:sp>
        <p:nvSpPr>
          <p:cNvPr id="326" name="Google Shape;326;p40"/>
          <p:cNvSpPr/>
          <p:nvPr/>
        </p:nvSpPr>
        <p:spPr>
          <a:xfrm>
            <a:off x="8347825" y="2123300"/>
            <a:ext cx="1819500" cy="573600"/>
          </a:xfrm>
          <a:prstGeom prst="roundRect">
            <a:avLst>
              <a:gd name="adj" fmla="val 16667"/>
            </a:avLst>
          </a:prstGeom>
          <a:solidFill>
            <a:srgbClr val="F2F2F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2400">
                <a:solidFill>
                  <a:schemeClr val="dk1"/>
                </a:solidFill>
                <a:latin typeface="Avenir"/>
                <a:ea typeface="Avenir"/>
                <a:cs typeface="Avenir"/>
                <a:sym typeface="Avenir"/>
              </a:rPr>
              <a:t>New Data</a:t>
            </a:r>
            <a:endParaRPr sz="2400">
              <a:solidFill>
                <a:schemeClr val="dk1"/>
              </a:solidFill>
              <a:latin typeface="Avenir"/>
              <a:ea typeface="Avenir"/>
              <a:cs typeface="Avenir"/>
              <a:sym typeface="Avenir"/>
            </a:endParaRPr>
          </a:p>
        </p:txBody>
      </p:sp>
      <p:cxnSp>
        <p:nvCxnSpPr>
          <p:cNvPr id="327" name="Google Shape;327;p40"/>
          <p:cNvCxnSpPr>
            <a:stCxn id="321" idx="0"/>
            <a:endCxn id="326" idx="2"/>
          </p:cNvCxnSpPr>
          <p:nvPr/>
        </p:nvCxnSpPr>
        <p:spPr>
          <a:xfrm rot="10800000">
            <a:off x="9257575" y="2696800"/>
            <a:ext cx="0" cy="739500"/>
          </a:xfrm>
          <a:prstGeom prst="straightConnector1">
            <a:avLst/>
          </a:prstGeom>
          <a:noFill/>
          <a:ln w="38100" cap="flat" cmpd="sng">
            <a:solidFill>
              <a:schemeClr val="accent1"/>
            </a:solidFill>
            <a:prstDash val="solid"/>
            <a:round/>
            <a:headEnd type="stealth" w="med" len="med"/>
            <a:tailEnd type="none" w="med" len="med"/>
          </a:ln>
        </p:spPr>
      </p:cxn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2" name="Google Shape;332;p41"/>
          <p:cNvSpPr txBox="1">
            <a:spLocks noGrp="1"/>
          </p:cNvSpPr>
          <p:nvPr>
            <p:ph type="title"/>
          </p:nvPr>
        </p:nvSpPr>
        <p:spPr>
          <a:xfrm>
            <a:off x="388936" y="338418"/>
            <a:ext cx="9660900" cy="9855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lt2"/>
              </a:buClr>
              <a:buSzPts val="4200"/>
              <a:buFont typeface="Source Sans Pro"/>
              <a:buNone/>
            </a:pPr>
            <a:r>
              <a:rPr lang="en-US"/>
              <a:t>Supervised Learning - Vernacular</a:t>
            </a:r>
            <a:endParaRPr/>
          </a:p>
        </p:txBody>
      </p:sp>
      <p:sp>
        <p:nvSpPr>
          <p:cNvPr id="333" name="Google Shape;333;p41"/>
          <p:cNvSpPr txBox="1"/>
          <p:nvPr/>
        </p:nvSpPr>
        <p:spPr>
          <a:xfrm>
            <a:off x="871925" y="1667375"/>
            <a:ext cx="8694900" cy="4436700"/>
          </a:xfrm>
          <a:prstGeom prst="rect">
            <a:avLst/>
          </a:prstGeom>
          <a:noFill/>
          <a:ln>
            <a:noFill/>
          </a:ln>
        </p:spPr>
        <p:txBody>
          <a:bodyPr spcFirstLastPara="1" wrap="square" lIns="91425" tIns="91425" rIns="91425" bIns="91425" anchor="t" anchorCtr="0">
            <a:noAutofit/>
          </a:bodyPr>
          <a:lstStyle/>
          <a:p>
            <a:pPr marL="457200" lvl="0" indent="-419100" algn="l" rtl="0">
              <a:spcBef>
                <a:spcPts val="0"/>
              </a:spcBef>
              <a:spcAft>
                <a:spcPts val="0"/>
              </a:spcAft>
              <a:buClr>
                <a:schemeClr val="lt1"/>
              </a:buClr>
              <a:buSzPts val="3000"/>
              <a:buFont typeface="Source Sans Pro"/>
              <a:buChar char="●"/>
            </a:pPr>
            <a:r>
              <a:rPr lang="en-US" sz="3000" b="1">
                <a:solidFill>
                  <a:schemeClr val="accent1"/>
                </a:solidFill>
                <a:latin typeface="Source Sans Pro"/>
                <a:ea typeface="Source Sans Pro"/>
                <a:cs typeface="Source Sans Pro"/>
                <a:sym typeface="Source Sans Pro"/>
              </a:rPr>
              <a:t>Observation</a:t>
            </a:r>
            <a:r>
              <a:rPr lang="en-US" sz="3000" b="1">
                <a:solidFill>
                  <a:schemeClr val="lt1"/>
                </a:solidFill>
                <a:latin typeface="Source Sans Pro"/>
                <a:ea typeface="Source Sans Pro"/>
                <a:cs typeface="Source Sans Pro"/>
                <a:sym typeface="Source Sans Pro"/>
              </a:rPr>
              <a:t> </a:t>
            </a:r>
            <a:r>
              <a:rPr lang="en-US" sz="3000">
                <a:solidFill>
                  <a:schemeClr val="lt1"/>
                </a:solidFill>
                <a:latin typeface="Source Sans Pro"/>
                <a:ea typeface="Source Sans Pro"/>
                <a:cs typeface="Source Sans Pro"/>
                <a:sym typeface="Source Sans Pro"/>
              </a:rPr>
              <a:t>- each data point (one row)</a:t>
            </a:r>
            <a:endParaRPr sz="3000">
              <a:solidFill>
                <a:schemeClr val="lt1"/>
              </a:solidFill>
              <a:latin typeface="Source Sans Pro"/>
              <a:ea typeface="Source Sans Pro"/>
              <a:cs typeface="Source Sans Pro"/>
              <a:sym typeface="Source Sans Pro"/>
            </a:endParaRPr>
          </a:p>
          <a:p>
            <a:pPr marL="457200" lvl="0" indent="-419100" algn="l" rtl="0">
              <a:spcBef>
                <a:spcPts val="0"/>
              </a:spcBef>
              <a:spcAft>
                <a:spcPts val="0"/>
              </a:spcAft>
              <a:buClr>
                <a:schemeClr val="lt1"/>
              </a:buClr>
              <a:buSzPts val="3000"/>
              <a:buFont typeface="Source Sans Pro"/>
              <a:buChar char="●"/>
            </a:pPr>
            <a:r>
              <a:rPr lang="en-US" sz="3000" b="1">
                <a:solidFill>
                  <a:schemeClr val="accent1"/>
                </a:solidFill>
                <a:latin typeface="Source Sans Pro"/>
                <a:ea typeface="Source Sans Pro"/>
                <a:cs typeface="Source Sans Pro"/>
                <a:sym typeface="Source Sans Pro"/>
              </a:rPr>
              <a:t>Target</a:t>
            </a:r>
            <a:r>
              <a:rPr lang="en-US" sz="3000" b="1">
                <a:solidFill>
                  <a:schemeClr val="lt1"/>
                </a:solidFill>
                <a:latin typeface="Source Sans Pro"/>
                <a:ea typeface="Source Sans Pro"/>
                <a:cs typeface="Source Sans Pro"/>
                <a:sym typeface="Source Sans Pro"/>
              </a:rPr>
              <a:t> </a:t>
            </a:r>
            <a:r>
              <a:rPr lang="en-US" sz="3000">
                <a:solidFill>
                  <a:schemeClr val="lt1"/>
                </a:solidFill>
                <a:latin typeface="Source Sans Pro"/>
                <a:ea typeface="Source Sans Pro"/>
                <a:cs typeface="Source Sans Pro"/>
                <a:sym typeface="Source Sans Pro"/>
              </a:rPr>
              <a:t>- Predicted property (column to predict)</a:t>
            </a:r>
            <a:endParaRPr sz="3000">
              <a:solidFill>
                <a:schemeClr val="lt1"/>
              </a:solidFill>
              <a:latin typeface="Source Sans Pro"/>
              <a:ea typeface="Source Sans Pro"/>
              <a:cs typeface="Source Sans Pro"/>
              <a:sym typeface="Source Sans Pro"/>
            </a:endParaRPr>
          </a:p>
          <a:p>
            <a:pPr marL="457200" lvl="0" indent="-419100" algn="l" rtl="0">
              <a:spcBef>
                <a:spcPts val="0"/>
              </a:spcBef>
              <a:spcAft>
                <a:spcPts val="0"/>
              </a:spcAft>
              <a:buClr>
                <a:schemeClr val="lt1"/>
              </a:buClr>
              <a:buSzPts val="3000"/>
              <a:buFont typeface="Source Sans Pro"/>
              <a:buChar char="●"/>
            </a:pPr>
            <a:r>
              <a:rPr lang="en-US" sz="3000" b="1">
                <a:solidFill>
                  <a:schemeClr val="accent1"/>
                </a:solidFill>
                <a:latin typeface="Source Sans Pro"/>
                <a:ea typeface="Source Sans Pro"/>
                <a:cs typeface="Source Sans Pro"/>
                <a:sym typeface="Source Sans Pro"/>
              </a:rPr>
              <a:t>Label</a:t>
            </a:r>
            <a:r>
              <a:rPr lang="en-US" sz="3000" b="1">
                <a:solidFill>
                  <a:schemeClr val="lt1"/>
                </a:solidFill>
                <a:latin typeface="Source Sans Pro"/>
                <a:ea typeface="Source Sans Pro"/>
                <a:cs typeface="Source Sans Pro"/>
                <a:sym typeface="Source Sans Pro"/>
              </a:rPr>
              <a:t> </a:t>
            </a:r>
            <a:r>
              <a:rPr lang="en-US" sz="3000">
                <a:solidFill>
                  <a:schemeClr val="lt1"/>
                </a:solidFill>
                <a:latin typeface="Source Sans Pro"/>
                <a:ea typeface="Source Sans Pro"/>
                <a:cs typeface="Source Sans Pro"/>
                <a:sym typeface="Source Sans Pro"/>
              </a:rPr>
              <a:t>- Target / Category of the observation (value of target column)</a:t>
            </a:r>
            <a:endParaRPr sz="3000">
              <a:solidFill>
                <a:schemeClr val="lt1"/>
              </a:solidFill>
              <a:latin typeface="Source Sans Pro"/>
              <a:ea typeface="Source Sans Pro"/>
              <a:cs typeface="Source Sans Pro"/>
              <a:sym typeface="Source Sans Pro"/>
            </a:endParaRPr>
          </a:p>
          <a:p>
            <a:pPr marL="457200" lvl="0" indent="-419100" algn="l" rtl="0">
              <a:spcBef>
                <a:spcPts val="0"/>
              </a:spcBef>
              <a:spcAft>
                <a:spcPts val="0"/>
              </a:spcAft>
              <a:buClr>
                <a:schemeClr val="lt1"/>
              </a:buClr>
              <a:buSzPts val="3000"/>
              <a:buFont typeface="Source Sans Pro"/>
              <a:buChar char="●"/>
            </a:pPr>
            <a:r>
              <a:rPr lang="en-US" sz="3000" b="1">
                <a:solidFill>
                  <a:schemeClr val="accent1"/>
                </a:solidFill>
                <a:latin typeface="Source Sans Pro"/>
                <a:ea typeface="Source Sans Pro"/>
                <a:cs typeface="Source Sans Pro"/>
                <a:sym typeface="Source Sans Pro"/>
              </a:rPr>
              <a:t>Feature</a:t>
            </a:r>
            <a:r>
              <a:rPr lang="en-US" sz="3000" b="1">
                <a:solidFill>
                  <a:schemeClr val="lt1"/>
                </a:solidFill>
                <a:latin typeface="Source Sans Pro"/>
                <a:ea typeface="Source Sans Pro"/>
                <a:cs typeface="Source Sans Pro"/>
                <a:sym typeface="Source Sans Pro"/>
              </a:rPr>
              <a:t> </a:t>
            </a:r>
            <a:r>
              <a:rPr lang="en-US" sz="3000">
                <a:solidFill>
                  <a:schemeClr val="lt1"/>
                </a:solidFill>
                <a:latin typeface="Source Sans Pro"/>
                <a:ea typeface="Source Sans Pro"/>
                <a:cs typeface="Source Sans Pro"/>
                <a:sym typeface="Source Sans Pro"/>
              </a:rPr>
              <a:t>- A property of the observation used for prediction (non-target columns in the data)</a:t>
            </a:r>
            <a:endParaRPr sz="3000">
              <a:solidFill>
                <a:schemeClr val="lt1"/>
              </a:solidFill>
              <a:latin typeface="Source Sans Pro"/>
              <a:ea typeface="Source Sans Pro"/>
              <a:cs typeface="Source Sans Pro"/>
              <a:sym typeface="Source Sans Pro"/>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8" name="Google Shape;338;p42"/>
          <p:cNvSpPr txBox="1">
            <a:spLocks noGrp="1"/>
          </p:cNvSpPr>
          <p:nvPr>
            <p:ph type="title"/>
          </p:nvPr>
        </p:nvSpPr>
        <p:spPr>
          <a:xfrm>
            <a:off x="388936" y="338418"/>
            <a:ext cx="9660900" cy="9855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Supervised Learning - Vernacular</a:t>
            </a:r>
            <a:endParaRPr/>
          </a:p>
        </p:txBody>
      </p:sp>
      <p:sp>
        <p:nvSpPr>
          <p:cNvPr id="339" name="Google Shape;339;p42"/>
          <p:cNvSpPr txBox="1"/>
          <p:nvPr/>
        </p:nvSpPr>
        <p:spPr>
          <a:xfrm>
            <a:off x="2552700" y="1442575"/>
            <a:ext cx="8001000" cy="996000"/>
          </a:xfrm>
          <a:prstGeom prst="rect">
            <a:avLst/>
          </a:prstGeom>
          <a:noFill/>
          <a:ln>
            <a:noFill/>
          </a:ln>
        </p:spPr>
        <p:txBody>
          <a:bodyPr spcFirstLastPara="1" wrap="square" lIns="0" tIns="0" rIns="0" bIns="0" anchor="t" anchorCtr="0">
            <a:noAutofit/>
          </a:bodyPr>
          <a:lstStyle/>
          <a:p>
            <a:pPr marL="12700" marR="5080" lvl="0" indent="0" algn="l" rtl="0">
              <a:lnSpc>
                <a:spcPct val="95000"/>
              </a:lnSpc>
              <a:spcBef>
                <a:spcPts val="0"/>
              </a:spcBef>
              <a:spcAft>
                <a:spcPts val="0"/>
              </a:spcAft>
              <a:buNone/>
            </a:pPr>
            <a:r>
              <a:rPr lang="en-US" sz="4000">
                <a:solidFill>
                  <a:schemeClr val="accent1"/>
                </a:solidFill>
                <a:latin typeface="Avenir"/>
                <a:ea typeface="Avenir"/>
                <a:cs typeface="Avenir"/>
                <a:sym typeface="Avenir"/>
              </a:rPr>
              <a:t>1 Feature.</a:t>
            </a:r>
            <a:r>
              <a:rPr lang="en-US" sz="4000">
                <a:solidFill>
                  <a:srgbClr val="000000"/>
                </a:solidFill>
                <a:latin typeface="Avenir"/>
                <a:ea typeface="Avenir"/>
                <a:cs typeface="Avenir"/>
                <a:sym typeface="Avenir"/>
              </a:rPr>
              <a:t> </a:t>
            </a:r>
            <a:r>
              <a:rPr lang="en-US" sz="3000">
                <a:solidFill>
                  <a:schemeClr val="lt2"/>
                </a:solidFill>
                <a:latin typeface="Avenir"/>
                <a:ea typeface="Avenir"/>
                <a:cs typeface="Avenir"/>
                <a:sym typeface="Avenir"/>
              </a:rPr>
              <a:t>Number of malignant nodes</a:t>
            </a:r>
            <a:endParaRPr sz="3000">
              <a:solidFill>
                <a:schemeClr val="lt2"/>
              </a:solidFill>
              <a:latin typeface="Avenir"/>
              <a:ea typeface="Avenir"/>
              <a:cs typeface="Avenir"/>
              <a:sym typeface="Avenir"/>
            </a:endParaRPr>
          </a:p>
          <a:p>
            <a:pPr marL="12700" marR="5080" lvl="0" indent="0" algn="l" rtl="0">
              <a:lnSpc>
                <a:spcPct val="95000"/>
              </a:lnSpc>
              <a:spcBef>
                <a:spcPts val="0"/>
              </a:spcBef>
              <a:spcAft>
                <a:spcPts val="0"/>
              </a:spcAft>
              <a:buNone/>
            </a:pPr>
            <a:r>
              <a:rPr lang="en-US" sz="4000">
                <a:solidFill>
                  <a:schemeClr val="accent1"/>
                </a:solidFill>
                <a:latin typeface="Avenir"/>
                <a:ea typeface="Avenir"/>
                <a:cs typeface="Avenir"/>
                <a:sym typeface="Avenir"/>
              </a:rPr>
              <a:t>2 Labels.</a:t>
            </a:r>
            <a:r>
              <a:rPr lang="en-US" sz="4000">
                <a:solidFill>
                  <a:srgbClr val="000000"/>
                </a:solidFill>
                <a:latin typeface="Avenir"/>
                <a:ea typeface="Avenir"/>
                <a:cs typeface="Avenir"/>
                <a:sym typeface="Avenir"/>
              </a:rPr>
              <a:t>   </a:t>
            </a:r>
            <a:r>
              <a:rPr lang="en-US" sz="3000">
                <a:solidFill>
                  <a:schemeClr val="lt2"/>
                </a:solidFill>
                <a:latin typeface="Avenir"/>
                <a:ea typeface="Avenir"/>
                <a:cs typeface="Avenir"/>
                <a:sym typeface="Avenir"/>
              </a:rPr>
              <a:t>Survived  /  Lost</a:t>
            </a:r>
            <a:endParaRPr sz="3000">
              <a:solidFill>
                <a:schemeClr val="lt2"/>
              </a:solidFill>
              <a:latin typeface="Avenir"/>
              <a:ea typeface="Avenir"/>
              <a:cs typeface="Avenir"/>
              <a:sym typeface="Avenir"/>
            </a:endParaRPr>
          </a:p>
        </p:txBody>
      </p:sp>
      <p:sp>
        <p:nvSpPr>
          <p:cNvPr id="340" name="Google Shape;340;p42"/>
          <p:cNvSpPr/>
          <p:nvPr/>
        </p:nvSpPr>
        <p:spPr>
          <a:xfrm>
            <a:off x="3989416" y="3435125"/>
            <a:ext cx="291000" cy="22194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341" name="Google Shape;341;p42"/>
          <p:cNvSpPr/>
          <p:nvPr/>
        </p:nvSpPr>
        <p:spPr>
          <a:xfrm>
            <a:off x="4134601" y="3588547"/>
            <a:ext cx="0" cy="2001520"/>
          </a:xfrm>
          <a:custGeom>
            <a:avLst/>
            <a:gdLst/>
            <a:ahLst/>
            <a:cxnLst/>
            <a:rect l="l" t="t" r="r" b="b"/>
            <a:pathLst>
              <a:path w="120000" h="2001520" extrusionOk="0">
                <a:moveTo>
                  <a:pt x="0" y="2001238"/>
                </a:moveTo>
                <a:lnTo>
                  <a:pt x="0" y="0"/>
                </a:lnTo>
              </a:path>
            </a:pathLst>
          </a:custGeom>
          <a:noFill/>
          <a:ln w="25375" cap="flat" cmpd="sng">
            <a:solidFill>
              <a:srgbClr val="6095C9"/>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342" name="Google Shape;342;p42"/>
          <p:cNvSpPr/>
          <p:nvPr/>
        </p:nvSpPr>
        <p:spPr>
          <a:xfrm>
            <a:off x="4075647" y="3563341"/>
            <a:ext cx="118110" cy="116205"/>
          </a:xfrm>
          <a:custGeom>
            <a:avLst/>
            <a:gdLst/>
            <a:ahLst/>
            <a:cxnLst/>
            <a:rect l="l" t="t" r="r" b="b"/>
            <a:pathLst>
              <a:path w="118110" h="116205" extrusionOk="0">
                <a:moveTo>
                  <a:pt x="58954" y="0"/>
                </a:moveTo>
                <a:lnTo>
                  <a:pt x="0" y="101064"/>
                </a:lnTo>
                <a:lnTo>
                  <a:pt x="2047" y="108840"/>
                </a:lnTo>
                <a:lnTo>
                  <a:pt x="14164" y="115909"/>
                </a:lnTo>
                <a:lnTo>
                  <a:pt x="21940" y="113863"/>
                </a:lnTo>
                <a:lnTo>
                  <a:pt x="58954" y="50410"/>
                </a:lnTo>
                <a:lnTo>
                  <a:pt x="88360" y="50410"/>
                </a:lnTo>
                <a:lnTo>
                  <a:pt x="58954" y="0"/>
                </a:lnTo>
                <a:close/>
              </a:path>
              <a:path w="118110" h="116205" extrusionOk="0">
                <a:moveTo>
                  <a:pt x="88360" y="50410"/>
                </a:moveTo>
                <a:lnTo>
                  <a:pt x="58954" y="50410"/>
                </a:lnTo>
                <a:lnTo>
                  <a:pt x="95968" y="113863"/>
                </a:lnTo>
                <a:lnTo>
                  <a:pt x="103745" y="115909"/>
                </a:lnTo>
                <a:lnTo>
                  <a:pt x="115862" y="108840"/>
                </a:lnTo>
                <a:lnTo>
                  <a:pt x="117908" y="101064"/>
                </a:lnTo>
                <a:lnTo>
                  <a:pt x="88360" y="50410"/>
                </a:lnTo>
                <a:close/>
              </a:path>
            </a:pathLst>
          </a:custGeom>
          <a:solidFill>
            <a:srgbClr val="6095C9"/>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343" name="Google Shape;343;p42"/>
          <p:cNvSpPr/>
          <p:nvPr/>
        </p:nvSpPr>
        <p:spPr>
          <a:xfrm>
            <a:off x="4089168" y="5463429"/>
            <a:ext cx="6521400" cy="291000"/>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344" name="Google Shape;344;p42"/>
          <p:cNvSpPr/>
          <p:nvPr/>
        </p:nvSpPr>
        <p:spPr>
          <a:xfrm>
            <a:off x="4034258" y="5589207"/>
            <a:ext cx="6403975" cy="0"/>
          </a:xfrm>
          <a:custGeom>
            <a:avLst/>
            <a:gdLst/>
            <a:ahLst/>
            <a:cxnLst/>
            <a:rect l="l" t="t" r="r" b="b"/>
            <a:pathLst>
              <a:path w="6403975" h="120000" extrusionOk="0">
                <a:moveTo>
                  <a:pt x="0" y="0"/>
                </a:moveTo>
                <a:lnTo>
                  <a:pt x="6403705" y="0"/>
                </a:lnTo>
              </a:path>
            </a:pathLst>
          </a:custGeom>
          <a:noFill/>
          <a:ln w="26550" cap="flat" cmpd="sng">
            <a:solidFill>
              <a:srgbClr val="6095C9"/>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345" name="Google Shape;345;p42"/>
          <p:cNvSpPr/>
          <p:nvPr/>
        </p:nvSpPr>
        <p:spPr>
          <a:xfrm>
            <a:off x="10347261" y="5530830"/>
            <a:ext cx="116204" cy="118110"/>
          </a:xfrm>
          <a:custGeom>
            <a:avLst/>
            <a:gdLst/>
            <a:ahLst/>
            <a:cxnLst/>
            <a:rect l="l" t="t" r="r" b="b"/>
            <a:pathLst>
              <a:path w="116204" h="118110" extrusionOk="0">
                <a:moveTo>
                  <a:pt x="14843" y="0"/>
                </a:moveTo>
                <a:lnTo>
                  <a:pt x="7067" y="2047"/>
                </a:lnTo>
                <a:lnTo>
                  <a:pt x="0" y="14164"/>
                </a:lnTo>
                <a:lnTo>
                  <a:pt x="2045" y="21940"/>
                </a:lnTo>
                <a:lnTo>
                  <a:pt x="65498" y="58954"/>
                </a:lnTo>
                <a:lnTo>
                  <a:pt x="2045" y="95968"/>
                </a:lnTo>
                <a:lnTo>
                  <a:pt x="0" y="103745"/>
                </a:lnTo>
                <a:lnTo>
                  <a:pt x="7067" y="115862"/>
                </a:lnTo>
                <a:lnTo>
                  <a:pt x="14843" y="117908"/>
                </a:lnTo>
                <a:lnTo>
                  <a:pt x="115907" y="58954"/>
                </a:lnTo>
                <a:lnTo>
                  <a:pt x="14843" y="0"/>
                </a:lnTo>
                <a:close/>
              </a:path>
            </a:pathLst>
          </a:custGeom>
          <a:solidFill>
            <a:srgbClr val="6095C9"/>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346" name="Google Shape;346;p42"/>
          <p:cNvSpPr/>
          <p:nvPr/>
        </p:nvSpPr>
        <p:spPr>
          <a:xfrm>
            <a:off x="3989416" y="3933889"/>
            <a:ext cx="324300" cy="116400"/>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347" name="Google Shape;347;p42"/>
          <p:cNvSpPr/>
          <p:nvPr/>
        </p:nvSpPr>
        <p:spPr>
          <a:xfrm>
            <a:off x="4035806" y="3973838"/>
            <a:ext cx="231139" cy="0"/>
          </a:xfrm>
          <a:custGeom>
            <a:avLst/>
            <a:gdLst/>
            <a:ahLst/>
            <a:cxnLst/>
            <a:rect l="l" t="t" r="r" b="b"/>
            <a:pathLst>
              <a:path w="231139" h="120000" extrusionOk="0">
                <a:moveTo>
                  <a:pt x="230924" y="0"/>
                </a:moveTo>
                <a:lnTo>
                  <a:pt x="0" y="0"/>
                </a:lnTo>
              </a:path>
            </a:pathLst>
          </a:custGeom>
          <a:noFill/>
          <a:ln w="25375" cap="flat" cmpd="sng">
            <a:solidFill>
              <a:srgbClr val="6095C9"/>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348" name="Google Shape;348;p42"/>
          <p:cNvSpPr/>
          <p:nvPr/>
        </p:nvSpPr>
        <p:spPr>
          <a:xfrm>
            <a:off x="3989416" y="5550713"/>
            <a:ext cx="320100" cy="116400"/>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349" name="Google Shape;349;p42"/>
          <p:cNvSpPr/>
          <p:nvPr/>
        </p:nvSpPr>
        <p:spPr>
          <a:xfrm>
            <a:off x="4409208" y="5384459"/>
            <a:ext cx="419700" cy="444600"/>
          </a:xfrm>
          <a:prstGeom prst="rect">
            <a:avLst/>
          </a:prstGeom>
          <a:blipFill rotWithShape="1">
            <a:blip r:embed="rId7">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350" name="Google Shape;350;p42"/>
          <p:cNvSpPr/>
          <p:nvPr/>
        </p:nvSpPr>
        <p:spPr>
          <a:xfrm>
            <a:off x="4459185" y="5410448"/>
            <a:ext cx="320700" cy="346800"/>
          </a:xfrm>
          <a:prstGeom prst="rect">
            <a:avLst/>
          </a:prstGeom>
          <a:blipFill rotWithShape="1">
            <a:blip r:embed="rId8">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351" name="Google Shape;351;p42"/>
          <p:cNvSpPr/>
          <p:nvPr/>
        </p:nvSpPr>
        <p:spPr>
          <a:xfrm>
            <a:off x="4459169" y="5410448"/>
            <a:ext cx="321310" cy="347345"/>
          </a:xfrm>
          <a:custGeom>
            <a:avLst/>
            <a:gdLst/>
            <a:ahLst/>
            <a:cxnLst/>
            <a:rect l="l" t="t" r="r" b="b"/>
            <a:pathLst>
              <a:path w="321310" h="347345" extrusionOk="0">
                <a:moveTo>
                  <a:pt x="0" y="173429"/>
                </a:moveTo>
                <a:lnTo>
                  <a:pt x="5364" y="128714"/>
                </a:lnTo>
                <a:lnTo>
                  <a:pt x="20537" y="88328"/>
                </a:lnTo>
                <a:lnTo>
                  <a:pt x="44135" y="53766"/>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5"/>
                </a:lnTo>
                <a:lnTo>
                  <a:pt x="155063" y="346207"/>
                </a:lnTo>
                <a:lnTo>
                  <a:pt x="112506" y="337332"/>
                </a:lnTo>
                <a:lnTo>
                  <a:pt x="75251" y="318819"/>
                </a:lnTo>
                <a:lnTo>
                  <a:pt x="44337" y="292046"/>
                </a:lnTo>
                <a:lnTo>
                  <a:pt x="20800" y="258392"/>
                </a:lnTo>
                <a:lnTo>
                  <a:pt x="5680" y="219234"/>
                </a:lnTo>
                <a:lnTo>
                  <a:pt x="16" y="175952"/>
                </a:lnTo>
                <a:lnTo>
                  <a:pt x="0" y="173429"/>
                </a:lnTo>
                <a:close/>
              </a:path>
            </a:pathLst>
          </a:custGeom>
          <a:noFill/>
          <a:ln w="9525" cap="flat" cmpd="sng">
            <a:solidFill>
              <a:srgbClr val="54B8D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352" name="Google Shape;352;p42"/>
          <p:cNvSpPr/>
          <p:nvPr/>
        </p:nvSpPr>
        <p:spPr>
          <a:xfrm>
            <a:off x="8021088" y="3780103"/>
            <a:ext cx="419700" cy="448800"/>
          </a:xfrm>
          <a:prstGeom prst="rect">
            <a:avLst/>
          </a:prstGeom>
          <a:blipFill rotWithShape="1">
            <a:blip r:embed="rId9">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353" name="Google Shape;353;p42"/>
          <p:cNvSpPr/>
          <p:nvPr/>
        </p:nvSpPr>
        <p:spPr>
          <a:xfrm>
            <a:off x="8070813" y="3808144"/>
            <a:ext cx="320700" cy="346800"/>
          </a:xfrm>
          <a:prstGeom prst="rect">
            <a:avLst/>
          </a:prstGeom>
          <a:blipFill rotWithShape="1">
            <a:blip r:embed="rId10">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354" name="Google Shape;354;p42"/>
          <p:cNvSpPr/>
          <p:nvPr/>
        </p:nvSpPr>
        <p:spPr>
          <a:xfrm>
            <a:off x="8070796" y="3808144"/>
            <a:ext cx="321309" cy="347344"/>
          </a:xfrm>
          <a:custGeom>
            <a:avLst/>
            <a:gdLst/>
            <a:ahLst/>
            <a:cxnLst/>
            <a:rect l="l" t="t" r="r" b="b"/>
            <a:pathLst>
              <a:path w="321309" h="347344" extrusionOk="0">
                <a:moveTo>
                  <a:pt x="0" y="173429"/>
                </a:moveTo>
                <a:lnTo>
                  <a:pt x="5364" y="128714"/>
                </a:lnTo>
                <a:lnTo>
                  <a:pt x="20537" y="88327"/>
                </a:lnTo>
                <a:lnTo>
                  <a:pt x="44135" y="53765"/>
                </a:lnTo>
                <a:lnTo>
                  <a:pt x="74777" y="26525"/>
                </a:lnTo>
                <a:lnTo>
                  <a:pt x="111080" y="8104"/>
                </a:lnTo>
                <a:lnTo>
                  <a:pt x="151661" y="0"/>
                </a:lnTo>
                <a:lnTo>
                  <a:pt x="166724" y="593"/>
                </a:lnTo>
                <a:lnTo>
                  <a:pt x="208998" y="9557"/>
                </a:lnTo>
                <a:lnTo>
                  <a:pt x="246066" y="28213"/>
                </a:lnTo>
                <a:lnTo>
                  <a:pt x="276849" y="55171"/>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6"/>
                </a:lnTo>
                <a:lnTo>
                  <a:pt x="155063" y="346207"/>
                </a:lnTo>
                <a:lnTo>
                  <a:pt x="112506" y="337332"/>
                </a:lnTo>
                <a:lnTo>
                  <a:pt x="75252" y="318819"/>
                </a:lnTo>
                <a:lnTo>
                  <a:pt x="44337" y="292047"/>
                </a:lnTo>
                <a:lnTo>
                  <a:pt x="20800" y="258392"/>
                </a:lnTo>
                <a:lnTo>
                  <a:pt x="5680" y="219235"/>
                </a:lnTo>
                <a:lnTo>
                  <a:pt x="16" y="175952"/>
                </a:lnTo>
                <a:lnTo>
                  <a:pt x="0" y="173429"/>
                </a:lnTo>
                <a:close/>
              </a:path>
            </a:pathLst>
          </a:custGeom>
          <a:noFill/>
          <a:ln w="9525" cap="flat" cmpd="sng">
            <a:solidFill>
              <a:srgbClr val="CC615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355" name="Google Shape;355;p42"/>
          <p:cNvSpPr/>
          <p:nvPr/>
        </p:nvSpPr>
        <p:spPr>
          <a:xfrm>
            <a:off x="7302037" y="3771790"/>
            <a:ext cx="419700" cy="448800"/>
          </a:xfrm>
          <a:prstGeom prst="rect">
            <a:avLst/>
          </a:prstGeom>
          <a:blipFill rotWithShape="1">
            <a:blip r:embed="rId11">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356" name="Google Shape;356;p42"/>
          <p:cNvSpPr/>
          <p:nvPr/>
        </p:nvSpPr>
        <p:spPr>
          <a:xfrm>
            <a:off x="7350829" y="3800408"/>
            <a:ext cx="320700" cy="346800"/>
          </a:xfrm>
          <a:prstGeom prst="rect">
            <a:avLst/>
          </a:prstGeom>
          <a:blipFill rotWithShape="1">
            <a:blip r:embed="rId12">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357" name="Google Shape;357;p42"/>
          <p:cNvSpPr/>
          <p:nvPr/>
        </p:nvSpPr>
        <p:spPr>
          <a:xfrm>
            <a:off x="7350812" y="3800408"/>
            <a:ext cx="321310" cy="347344"/>
          </a:xfrm>
          <a:custGeom>
            <a:avLst/>
            <a:gdLst/>
            <a:ahLst/>
            <a:cxnLst/>
            <a:rect l="l" t="t" r="r" b="b"/>
            <a:pathLst>
              <a:path w="321310" h="347344" extrusionOk="0">
                <a:moveTo>
                  <a:pt x="0" y="173429"/>
                </a:moveTo>
                <a:lnTo>
                  <a:pt x="5364" y="128714"/>
                </a:lnTo>
                <a:lnTo>
                  <a:pt x="20537" y="88327"/>
                </a:lnTo>
                <a:lnTo>
                  <a:pt x="44135" y="53765"/>
                </a:lnTo>
                <a:lnTo>
                  <a:pt x="74777" y="26525"/>
                </a:lnTo>
                <a:lnTo>
                  <a:pt x="111080" y="8104"/>
                </a:lnTo>
                <a:lnTo>
                  <a:pt x="151661" y="0"/>
                </a:lnTo>
                <a:lnTo>
                  <a:pt x="166724" y="593"/>
                </a:lnTo>
                <a:lnTo>
                  <a:pt x="208998" y="9557"/>
                </a:lnTo>
                <a:lnTo>
                  <a:pt x="246066" y="28213"/>
                </a:lnTo>
                <a:lnTo>
                  <a:pt x="276849" y="55171"/>
                </a:lnTo>
                <a:lnTo>
                  <a:pt x="300271" y="89037"/>
                </a:lnTo>
                <a:lnTo>
                  <a:pt x="315255" y="128422"/>
                </a:lnTo>
                <a:lnTo>
                  <a:pt x="320724" y="171933"/>
                </a:lnTo>
                <a:lnTo>
                  <a:pt x="320117" y="187383"/>
                </a:lnTo>
                <a:lnTo>
                  <a:pt x="311411" y="231177"/>
                </a:lnTo>
                <a:lnTo>
                  <a:pt x="293435" y="270018"/>
                </a:lnTo>
                <a:lnTo>
                  <a:pt x="267552" y="302464"/>
                </a:lnTo>
                <a:lnTo>
                  <a:pt x="235127" y="327078"/>
                </a:lnTo>
                <a:lnTo>
                  <a:pt x="197522" y="342420"/>
                </a:lnTo>
                <a:lnTo>
                  <a:pt x="170247" y="346786"/>
                </a:lnTo>
                <a:lnTo>
                  <a:pt x="155063" y="346207"/>
                </a:lnTo>
                <a:lnTo>
                  <a:pt x="112506" y="337332"/>
                </a:lnTo>
                <a:lnTo>
                  <a:pt x="75252" y="318819"/>
                </a:lnTo>
                <a:lnTo>
                  <a:pt x="44337" y="292047"/>
                </a:lnTo>
                <a:lnTo>
                  <a:pt x="20800" y="258392"/>
                </a:lnTo>
                <a:lnTo>
                  <a:pt x="5680" y="219235"/>
                </a:lnTo>
                <a:lnTo>
                  <a:pt x="16" y="175952"/>
                </a:lnTo>
                <a:lnTo>
                  <a:pt x="0" y="173429"/>
                </a:lnTo>
                <a:close/>
              </a:path>
            </a:pathLst>
          </a:custGeom>
          <a:noFill/>
          <a:ln w="9525" cap="flat" cmpd="sng">
            <a:solidFill>
              <a:srgbClr val="CC615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358" name="Google Shape;358;p42"/>
          <p:cNvSpPr/>
          <p:nvPr/>
        </p:nvSpPr>
        <p:spPr>
          <a:xfrm>
            <a:off x="6408420" y="3771790"/>
            <a:ext cx="419700" cy="448800"/>
          </a:xfrm>
          <a:prstGeom prst="rect">
            <a:avLst/>
          </a:prstGeom>
          <a:blipFill rotWithShape="1">
            <a:blip r:embed="rId1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359" name="Google Shape;359;p42"/>
          <p:cNvSpPr/>
          <p:nvPr/>
        </p:nvSpPr>
        <p:spPr>
          <a:xfrm>
            <a:off x="6457651" y="3800408"/>
            <a:ext cx="320700" cy="346800"/>
          </a:xfrm>
          <a:prstGeom prst="rect">
            <a:avLst/>
          </a:prstGeom>
          <a:blipFill rotWithShape="1">
            <a:blip r:embed="rId12">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360" name="Google Shape;360;p42"/>
          <p:cNvSpPr/>
          <p:nvPr/>
        </p:nvSpPr>
        <p:spPr>
          <a:xfrm>
            <a:off x="6457634" y="3800408"/>
            <a:ext cx="321310" cy="347344"/>
          </a:xfrm>
          <a:custGeom>
            <a:avLst/>
            <a:gdLst/>
            <a:ahLst/>
            <a:cxnLst/>
            <a:rect l="l" t="t" r="r" b="b"/>
            <a:pathLst>
              <a:path w="321310" h="347344" extrusionOk="0">
                <a:moveTo>
                  <a:pt x="0" y="173429"/>
                </a:moveTo>
                <a:lnTo>
                  <a:pt x="5364" y="128714"/>
                </a:lnTo>
                <a:lnTo>
                  <a:pt x="20537" y="88327"/>
                </a:lnTo>
                <a:lnTo>
                  <a:pt x="44135" y="53765"/>
                </a:lnTo>
                <a:lnTo>
                  <a:pt x="74777" y="26525"/>
                </a:lnTo>
                <a:lnTo>
                  <a:pt x="111080" y="8104"/>
                </a:lnTo>
                <a:lnTo>
                  <a:pt x="151661" y="0"/>
                </a:lnTo>
                <a:lnTo>
                  <a:pt x="166724" y="593"/>
                </a:lnTo>
                <a:lnTo>
                  <a:pt x="208998" y="9557"/>
                </a:lnTo>
                <a:lnTo>
                  <a:pt x="246066" y="28213"/>
                </a:lnTo>
                <a:lnTo>
                  <a:pt x="276849" y="55171"/>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6"/>
                </a:lnTo>
                <a:lnTo>
                  <a:pt x="155063" y="346207"/>
                </a:lnTo>
                <a:lnTo>
                  <a:pt x="112506" y="337332"/>
                </a:lnTo>
                <a:lnTo>
                  <a:pt x="75252" y="318819"/>
                </a:lnTo>
                <a:lnTo>
                  <a:pt x="44337" y="292047"/>
                </a:lnTo>
                <a:lnTo>
                  <a:pt x="20800" y="258392"/>
                </a:lnTo>
                <a:lnTo>
                  <a:pt x="5680" y="219235"/>
                </a:lnTo>
                <a:lnTo>
                  <a:pt x="16" y="175952"/>
                </a:lnTo>
                <a:lnTo>
                  <a:pt x="0" y="173429"/>
                </a:lnTo>
                <a:close/>
              </a:path>
            </a:pathLst>
          </a:custGeom>
          <a:noFill/>
          <a:ln w="9525" cap="flat" cmpd="sng">
            <a:solidFill>
              <a:srgbClr val="CC615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361" name="Google Shape;361;p42"/>
          <p:cNvSpPr/>
          <p:nvPr/>
        </p:nvSpPr>
        <p:spPr>
          <a:xfrm>
            <a:off x="8378535" y="5409397"/>
            <a:ext cx="423900" cy="448800"/>
          </a:xfrm>
          <a:prstGeom prst="rect">
            <a:avLst/>
          </a:prstGeom>
          <a:blipFill rotWithShape="1">
            <a:blip r:embed="rId14">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362" name="Google Shape;362;p42"/>
          <p:cNvSpPr/>
          <p:nvPr/>
        </p:nvSpPr>
        <p:spPr>
          <a:xfrm>
            <a:off x="8430030" y="5436105"/>
            <a:ext cx="320700" cy="346800"/>
          </a:xfrm>
          <a:prstGeom prst="rect">
            <a:avLst/>
          </a:prstGeom>
          <a:blipFill rotWithShape="1">
            <a:blip r:embed="rId1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363" name="Google Shape;363;p42"/>
          <p:cNvSpPr/>
          <p:nvPr/>
        </p:nvSpPr>
        <p:spPr>
          <a:xfrm>
            <a:off x="8430013" y="5436105"/>
            <a:ext cx="321309" cy="347345"/>
          </a:xfrm>
          <a:custGeom>
            <a:avLst/>
            <a:gdLst/>
            <a:ahLst/>
            <a:cxnLst/>
            <a:rect l="l" t="t" r="r" b="b"/>
            <a:pathLst>
              <a:path w="321309" h="347345" extrusionOk="0">
                <a:moveTo>
                  <a:pt x="0" y="173429"/>
                </a:moveTo>
                <a:lnTo>
                  <a:pt x="5364" y="128714"/>
                </a:lnTo>
                <a:lnTo>
                  <a:pt x="20537" y="88328"/>
                </a:lnTo>
                <a:lnTo>
                  <a:pt x="44135" y="53765"/>
                </a:lnTo>
                <a:lnTo>
                  <a:pt x="74777" y="26525"/>
                </a:lnTo>
                <a:lnTo>
                  <a:pt x="111080" y="8104"/>
                </a:lnTo>
                <a:lnTo>
                  <a:pt x="151661" y="0"/>
                </a:lnTo>
                <a:lnTo>
                  <a:pt x="166723" y="593"/>
                </a:lnTo>
                <a:lnTo>
                  <a:pt x="208998" y="9557"/>
                </a:lnTo>
                <a:lnTo>
                  <a:pt x="246066" y="28213"/>
                </a:lnTo>
                <a:lnTo>
                  <a:pt x="276849" y="55170"/>
                </a:lnTo>
                <a:lnTo>
                  <a:pt x="300271" y="89037"/>
                </a:lnTo>
                <a:lnTo>
                  <a:pt x="315255" y="128422"/>
                </a:lnTo>
                <a:lnTo>
                  <a:pt x="320724" y="171933"/>
                </a:lnTo>
                <a:lnTo>
                  <a:pt x="320117" y="187383"/>
                </a:lnTo>
                <a:lnTo>
                  <a:pt x="311411" y="231177"/>
                </a:lnTo>
                <a:lnTo>
                  <a:pt x="293435" y="270018"/>
                </a:lnTo>
                <a:lnTo>
                  <a:pt x="267552" y="302464"/>
                </a:lnTo>
                <a:lnTo>
                  <a:pt x="235127" y="327078"/>
                </a:lnTo>
                <a:lnTo>
                  <a:pt x="197522" y="342420"/>
                </a:lnTo>
                <a:lnTo>
                  <a:pt x="170247" y="346786"/>
                </a:lnTo>
                <a:lnTo>
                  <a:pt x="155063" y="346207"/>
                </a:lnTo>
                <a:lnTo>
                  <a:pt x="112506" y="337332"/>
                </a:lnTo>
                <a:lnTo>
                  <a:pt x="75251" y="318819"/>
                </a:lnTo>
                <a:lnTo>
                  <a:pt x="44337" y="292046"/>
                </a:lnTo>
                <a:lnTo>
                  <a:pt x="20800" y="258392"/>
                </a:lnTo>
                <a:lnTo>
                  <a:pt x="5680" y="219235"/>
                </a:lnTo>
                <a:lnTo>
                  <a:pt x="16" y="175952"/>
                </a:lnTo>
                <a:lnTo>
                  <a:pt x="0" y="173429"/>
                </a:lnTo>
                <a:close/>
              </a:path>
            </a:pathLst>
          </a:custGeom>
          <a:noFill/>
          <a:ln w="9525" cap="flat" cmpd="sng">
            <a:solidFill>
              <a:srgbClr val="54B8D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364" name="Google Shape;364;p42"/>
          <p:cNvSpPr/>
          <p:nvPr/>
        </p:nvSpPr>
        <p:spPr>
          <a:xfrm>
            <a:off x="7622077" y="5388615"/>
            <a:ext cx="419700" cy="448800"/>
          </a:xfrm>
          <a:prstGeom prst="rect">
            <a:avLst/>
          </a:prstGeom>
          <a:blipFill rotWithShape="1">
            <a:blip r:embed="rId1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365" name="Google Shape;365;p42"/>
          <p:cNvSpPr/>
          <p:nvPr/>
        </p:nvSpPr>
        <p:spPr>
          <a:xfrm>
            <a:off x="7671559" y="5415200"/>
            <a:ext cx="320700" cy="346800"/>
          </a:xfrm>
          <a:prstGeom prst="rect">
            <a:avLst/>
          </a:prstGeom>
          <a:blipFill rotWithShape="1">
            <a:blip r:embed="rId17">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366" name="Google Shape;366;p42"/>
          <p:cNvSpPr/>
          <p:nvPr/>
        </p:nvSpPr>
        <p:spPr>
          <a:xfrm>
            <a:off x="7671542" y="5415201"/>
            <a:ext cx="321310" cy="347345"/>
          </a:xfrm>
          <a:custGeom>
            <a:avLst/>
            <a:gdLst/>
            <a:ahLst/>
            <a:cxnLst/>
            <a:rect l="l" t="t" r="r" b="b"/>
            <a:pathLst>
              <a:path w="321310" h="347345" extrusionOk="0">
                <a:moveTo>
                  <a:pt x="0" y="173429"/>
                </a:moveTo>
                <a:lnTo>
                  <a:pt x="5364" y="128714"/>
                </a:lnTo>
                <a:lnTo>
                  <a:pt x="20537" y="88328"/>
                </a:lnTo>
                <a:lnTo>
                  <a:pt x="44135" y="53766"/>
                </a:lnTo>
                <a:lnTo>
                  <a:pt x="74777" y="26526"/>
                </a:lnTo>
                <a:lnTo>
                  <a:pt x="111080" y="8104"/>
                </a:lnTo>
                <a:lnTo>
                  <a:pt x="151661" y="0"/>
                </a:lnTo>
                <a:lnTo>
                  <a:pt x="166723" y="593"/>
                </a:lnTo>
                <a:lnTo>
                  <a:pt x="208998" y="9557"/>
                </a:lnTo>
                <a:lnTo>
                  <a:pt x="246066"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5"/>
                </a:lnTo>
                <a:lnTo>
                  <a:pt x="155063" y="346207"/>
                </a:lnTo>
                <a:lnTo>
                  <a:pt x="112506" y="337332"/>
                </a:lnTo>
                <a:lnTo>
                  <a:pt x="75251" y="318819"/>
                </a:lnTo>
                <a:lnTo>
                  <a:pt x="44336" y="292046"/>
                </a:lnTo>
                <a:lnTo>
                  <a:pt x="20800" y="258392"/>
                </a:lnTo>
                <a:lnTo>
                  <a:pt x="5680" y="219235"/>
                </a:lnTo>
                <a:lnTo>
                  <a:pt x="16" y="175952"/>
                </a:lnTo>
                <a:lnTo>
                  <a:pt x="0" y="173429"/>
                </a:lnTo>
                <a:close/>
              </a:path>
            </a:pathLst>
          </a:custGeom>
          <a:noFill/>
          <a:ln w="9525" cap="flat" cmpd="sng">
            <a:solidFill>
              <a:srgbClr val="54B8D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367" name="Google Shape;367;p42"/>
          <p:cNvSpPr/>
          <p:nvPr/>
        </p:nvSpPr>
        <p:spPr>
          <a:xfrm>
            <a:off x="6067597" y="5409397"/>
            <a:ext cx="419700" cy="448800"/>
          </a:xfrm>
          <a:prstGeom prst="rect">
            <a:avLst/>
          </a:prstGeom>
          <a:blipFill rotWithShape="1">
            <a:blip r:embed="rId18">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368" name="Google Shape;368;p42"/>
          <p:cNvSpPr/>
          <p:nvPr/>
        </p:nvSpPr>
        <p:spPr>
          <a:xfrm>
            <a:off x="6117680" y="5436105"/>
            <a:ext cx="320700" cy="346800"/>
          </a:xfrm>
          <a:prstGeom prst="rect">
            <a:avLst/>
          </a:prstGeom>
          <a:blipFill rotWithShape="1">
            <a:blip r:embed="rId8">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369" name="Google Shape;369;p42"/>
          <p:cNvSpPr/>
          <p:nvPr/>
        </p:nvSpPr>
        <p:spPr>
          <a:xfrm>
            <a:off x="6117663" y="5436105"/>
            <a:ext cx="321310" cy="347345"/>
          </a:xfrm>
          <a:custGeom>
            <a:avLst/>
            <a:gdLst/>
            <a:ahLst/>
            <a:cxnLst/>
            <a:rect l="l" t="t" r="r" b="b"/>
            <a:pathLst>
              <a:path w="321310" h="347345" extrusionOk="0">
                <a:moveTo>
                  <a:pt x="0" y="173429"/>
                </a:moveTo>
                <a:lnTo>
                  <a:pt x="5364" y="128714"/>
                </a:lnTo>
                <a:lnTo>
                  <a:pt x="20537" y="88328"/>
                </a:lnTo>
                <a:lnTo>
                  <a:pt x="44135" y="53766"/>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6"/>
                </a:lnTo>
                <a:lnTo>
                  <a:pt x="155063" y="346207"/>
                </a:lnTo>
                <a:lnTo>
                  <a:pt x="112506" y="337332"/>
                </a:lnTo>
                <a:lnTo>
                  <a:pt x="75251" y="318819"/>
                </a:lnTo>
                <a:lnTo>
                  <a:pt x="44337" y="292046"/>
                </a:lnTo>
                <a:lnTo>
                  <a:pt x="20800" y="258392"/>
                </a:lnTo>
                <a:lnTo>
                  <a:pt x="5680" y="219235"/>
                </a:lnTo>
                <a:lnTo>
                  <a:pt x="16" y="175952"/>
                </a:lnTo>
                <a:lnTo>
                  <a:pt x="0" y="173429"/>
                </a:lnTo>
                <a:close/>
              </a:path>
            </a:pathLst>
          </a:custGeom>
          <a:noFill/>
          <a:ln w="9525" cap="flat" cmpd="sng">
            <a:solidFill>
              <a:srgbClr val="54B8D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370" name="Google Shape;370;p42"/>
          <p:cNvSpPr/>
          <p:nvPr/>
        </p:nvSpPr>
        <p:spPr>
          <a:xfrm>
            <a:off x="5643648" y="5388615"/>
            <a:ext cx="419700" cy="448800"/>
          </a:xfrm>
          <a:prstGeom prst="rect">
            <a:avLst/>
          </a:prstGeom>
          <a:blipFill rotWithShape="1">
            <a:blip r:embed="rId19">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371" name="Google Shape;371;p42"/>
          <p:cNvSpPr/>
          <p:nvPr/>
        </p:nvSpPr>
        <p:spPr>
          <a:xfrm>
            <a:off x="5694315" y="5416355"/>
            <a:ext cx="320700" cy="346800"/>
          </a:xfrm>
          <a:prstGeom prst="rect">
            <a:avLst/>
          </a:prstGeom>
          <a:blipFill rotWithShape="1">
            <a:blip r:embed="rId20">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372" name="Google Shape;372;p42"/>
          <p:cNvSpPr/>
          <p:nvPr/>
        </p:nvSpPr>
        <p:spPr>
          <a:xfrm>
            <a:off x="5694298" y="5416355"/>
            <a:ext cx="321310" cy="347345"/>
          </a:xfrm>
          <a:custGeom>
            <a:avLst/>
            <a:gdLst/>
            <a:ahLst/>
            <a:cxnLst/>
            <a:rect l="l" t="t" r="r" b="b"/>
            <a:pathLst>
              <a:path w="321310" h="347345" extrusionOk="0">
                <a:moveTo>
                  <a:pt x="0" y="173429"/>
                </a:moveTo>
                <a:lnTo>
                  <a:pt x="5364" y="128714"/>
                </a:lnTo>
                <a:lnTo>
                  <a:pt x="20537" y="88328"/>
                </a:lnTo>
                <a:lnTo>
                  <a:pt x="44135" y="53766"/>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6"/>
                </a:lnTo>
                <a:lnTo>
                  <a:pt x="155063" y="346207"/>
                </a:lnTo>
                <a:lnTo>
                  <a:pt x="112506" y="337332"/>
                </a:lnTo>
                <a:lnTo>
                  <a:pt x="75251" y="318819"/>
                </a:lnTo>
                <a:lnTo>
                  <a:pt x="44337" y="292046"/>
                </a:lnTo>
                <a:lnTo>
                  <a:pt x="20800" y="258392"/>
                </a:lnTo>
                <a:lnTo>
                  <a:pt x="5680" y="219235"/>
                </a:lnTo>
                <a:lnTo>
                  <a:pt x="16" y="175952"/>
                </a:lnTo>
                <a:lnTo>
                  <a:pt x="0" y="173429"/>
                </a:lnTo>
                <a:close/>
              </a:path>
            </a:pathLst>
          </a:custGeom>
          <a:noFill/>
          <a:ln w="9525" cap="flat" cmpd="sng">
            <a:solidFill>
              <a:srgbClr val="54B8D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373" name="Google Shape;373;p42"/>
          <p:cNvSpPr/>
          <p:nvPr/>
        </p:nvSpPr>
        <p:spPr>
          <a:xfrm>
            <a:off x="5190605" y="5388615"/>
            <a:ext cx="423900" cy="444600"/>
          </a:xfrm>
          <a:prstGeom prst="rect">
            <a:avLst/>
          </a:prstGeom>
          <a:blipFill rotWithShape="1">
            <a:blip r:embed="rId21">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374" name="Google Shape;374;p42"/>
          <p:cNvSpPr/>
          <p:nvPr/>
        </p:nvSpPr>
        <p:spPr>
          <a:xfrm>
            <a:off x="5241980" y="5414823"/>
            <a:ext cx="320700" cy="346800"/>
          </a:xfrm>
          <a:prstGeom prst="rect">
            <a:avLst/>
          </a:prstGeom>
          <a:blipFill rotWithShape="1">
            <a:blip r:embed="rId20">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375" name="Google Shape;375;p42"/>
          <p:cNvSpPr/>
          <p:nvPr/>
        </p:nvSpPr>
        <p:spPr>
          <a:xfrm>
            <a:off x="5241964" y="5414824"/>
            <a:ext cx="321310" cy="347345"/>
          </a:xfrm>
          <a:custGeom>
            <a:avLst/>
            <a:gdLst/>
            <a:ahLst/>
            <a:cxnLst/>
            <a:rect l="l" t="t" r="r" b="b"/>
            <a:pathLst>
              <a:path w="321310" h="347345" extrusionOk="0">
                <a:moveTo>
                  <a:pt x="0" y="173429"/>
                </a:moveTo>
                <a:lnTo>
                  <a:pt x="5364" y="128714"/>
                </a:lnTo>
                <a:lnTo>
                  <a:pt x="20537" y="88328"/>
                </a:lnTo>
                <a:lnTo>
                  <a:pt x="44135" y="53766"/>
                </a:lnTo>
                <a:lnTo>
                  <a:pt x="74777" y="26526"/>
                </a:lnTo>
                <a:lnTo>
                  <a:pt x="111080" y="8104"/>
                </a:lnTo>
                <a:lnTo>
                  <a:pt x="151661" y="0"/>
                </a:lnTo>
                <a:lnTo>
                  <a:pt x="166723" y="593"/>
                </a:lnTo>
                <a:lnTo>
                  <a:pt x="208998" y="9557"/>
                </a:lnTo>
                <a:lnTo>
                  <a:pt x="246066"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6"/>
                </a:lnTo>
                <a:lnTo>
                  <a:pt x="155063" y="346207"/>
                </a:lnTo>
                <a:lnTo>
                  <a:pt x="112506" y="337332"/>
                </a:lnTo>
                <a:lnTo>
                  <a:pt x="75251" y="318819"/>
                </a:lnTo>
                <a:lnTo>
                  <a:pt x="44337" y="292046"/>
                </a:lnTo>
                <a:lnTo>
                  <a:pt x="20800" y="258392"/>
                </a:lnTo>
                <a:lnTo>
                  <a:pt x="5680" y="219235"/>
                </a:lnTo>
                <a:lnTo>
                  <a:pt x="16" y="175952"/>
                </a:lnTo>
                <a:lnTo>
                  <a:pt x="0" y="173429"/>
                </a:lnTo>
                <a:close/>
              </a:path>
            </a:pathLst>
          </a:custGeom>
          <a:noFill/>
          <a:ln w="9525" cap="flat" cmpd="sng">
            <a:solidFill>
              <a:srgbClr val="54B8D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376" name="Google Shape;376;p42"/>
          <p:cNvSpPr/>
          <p:nvPr/>
        </p:nvSpPr>
        <p:spPr>
          <a:xfrm>
            <a:off x="8877298" y="3792572"/>
            <a:ext cx="423900" cy="448800"/>
          </a:xfrm>
          <a:prstGeom prst="rect">
            <a:avLst/>
          </a:prstGeom>
          <a:blipFill rotWithShape="1">
            <a:blip r:embed="rId22">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377" name="Google Shape;377;p42"/>
          <p:cNvSpPr/>
          <p:nvPr/>
        </p:nvSpPr>
        <p:spPr>
          <a:xfrm>
            <a:off x="8928808" y="3819435"/>
            <a:ext cx="320700" cy="346800"/>
          </a:xfrm>
          <a:prstGeom prst="rect">
            <a:avLst/>
          </a:prstGeom>
          <a:blipFill rotWithShape="1">
            <a:blip r:embed="rId2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378" name="Google Shape;378;p42"/>
          <p:cNvSpPr/>
          <p:nvPr/>
        </p:nvSpPr>
        <p:spPr>
          <a:xfrm>
            <a:off x="8928792" y="3819436"/>
            <a:ext cx="321309" cy="347344"/>
          </a:xfrm>
          <a:custGeom>
            <a:avLst/>
            <a:gdLst/>
            <a:ahLst/>
            <a:cxnLst/>
            <a:rect l="l" t="t" r="r" b="b"/>
            <a:pathLst>
              <a:path w="321309" h="347344" extrusionOk="0">
                <a:moveTo>
                  <a:pt x="0" y="173429"/>
                </a:moveTo>
                <a:lnTo>
                  <a:pt x="5364" y="128714"/>
                </a:lnTo>
                <a:lnTo>
                  <a:pt x="20537" y="88327"/>
                </a:lnTo>
                <a:lnTo>
                  <a:pt x="44135" y="53765"/>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7"/>
                </a:lnTo>
                <a:lnTo>
                  <a:pt x="293435" y="270018"/>
                </a:lnTo>
                <a:lnTo>
                  <a:pt x="267552" y="302464"/>
                </a:lnTo>
                <a:lnTo>
                  <a:pt x="235127" y="327078"/>
                </a:lnTo>
                <a:lnTo>
                  <a:pt x="197522" y="342420"/>
                </a:lnTo>
                <a:lnTo>
                  <a:pt x="170247" y="346786"/>
                </a:lnTo>
                <a:lnTo>
                  <a:pt x="155063" y="346207"/>
                </a:lnTo>
                <a:lnTo>
                  <a:pt x="112506" y="337333"/>
                </a:lnTo>
                <a:lnTo>
                  <a:pt x="75252" y="318819"/>
                </a:lnTo>
                <a:lnTo>
                  <a:pt x="44337" y="292047"/>
                </a:lnTo>
                <a:lnTo>
                  <a:pt x="20800" y="258392"/>
                </a:lnTo>
                <a:lnTo>
                  <a:pt x="5680" y="219235"/>
                </a:lnTo>
                <a:lnTo>
                  <a:pt x="16" y="175952"/>
                </a:lnTo>
                <a:lnTo>
                  <a:pt x="0" y="173429"/>
                </a:lnTo>
                <a:close/>
              </a:path>
            </a:pathLst>
          </a:custGeom>
          <a:noFill/>
          <a:ln w="9525" cap="flat" cmpd="sng">
            <a:solidFill>
              <a:srgbClr val="CC615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379" name="Google Shape;379;p42"/>
          <p:cNvSpPr/>
          <p:nvPr/>
        </p:nvSpPr>
        <p:spPr>
          <a:xfrm>
            <a:off x="9351125" y="3792572"/>
            <a:ext cx="423900" cy="448800"/>
          </a:xfrm>
          <a:prstGeom prst="rect">
            <a:avLst/>
          </a:prstGeom>
          <a:blipFill rotWithShape="1">
            <a:blip r:embed="rId24">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380" name="Google Shape;380;p42"/>
          <p:cNvSpPr/>
          <p:nvPr/>
        </p:nvSpPr>
        <p:spPr>
          <a:xfrm>
            <a:off x="9401938" y="3821606"/>
            <a:ext cx="320700" cy="346800"/>
          </a:xfrm>
          <a:prstGeom prst="rect">
            <a:avLst/>
          </a:prstGeom>
          <a:blipFill rotWithShape="1">
            <a:blip r:embed="rId10">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381" name="Google Shape;381;p42"/>
          <p:cNvSpPr/>
          <p:nvPr/>
        </p:nvSpPr>
        <p:spPr>
          <a:xfrm>
            <a:off x="9401921" y="3821606"/>
            <a:ext cx="321309" cy="347344"/>
          </a:xfrm>
          <a:custGeom>
            <a:avLst/>
            <a:gdLst/>
            <a:ahLst/>
            <a:cxnLst/>
            <a:rect l="l" t="t" r="r" b="b"/>
            <a:pathLst>
              <a:path w="321309" h="347344" extrusionOk="0">
                <a:moveTo>
                  <a:pt x="0" y="173429"/>
                </a:moveTo>
                <a:lnTo>
                  <a:pt x="5364" y="128714"/>
                </a:lnTo>
                <a:lnTo>
                  <a:pt x="20537" y="88327"/>
                </a:lnTo>
                <a:lnTo>
                  <a:pt x="44135" y="53765"/>
                </a:lnTo>
                <a:lnTo>
                  <a:pt x="74777" y="26525"/>
                </a:lnTo>
                <a:lnTo>
                  <a:pt x="111080" y="8104"/>
                </a:lnTo>
                <a:lnTo>
                  <a:pt x="151661" y="0"/>
                </a:lnTo>
                <a:lnTo>
                  <a:pt x="166724" y="593"/>
                </a:lnTo>
                <a:lnTo>
                  <a:pt x="208998" y="9557"/>
                </a:lnTo>
                <a:lnTo>
                  <a:pt x="246066" y="28213"/>
                </a:lnTo>
                <a:lnTo>
                  <a:pt x="276849" y="55171"/>
                </a:lnTo>
                <a:lnTo>
                  <a:pt x="300271" y="89037"/>
                </a:lnTo>
                <a:lnTo>
                  <a:pt x="315255" y="128422"/>
                </a:lnTo>
                <a:lnTo>
                  <a:pt x="320724" y="171933"/>
                </a:lnTo>
                <a:lnTo>
                  <a:pt x="320117" y="187383"/>
                </a:lnTo>
                <a:lnTo>
                  <a:pt x="311411" y="231177"/>
                </a:lnTo>
                <a:lnTo>
                  <a:pt x="293435" y="270018"/>
                </a:lnTo>
                <a:lnTo>
                  <a:pt x="267552" y="302464"/>
                </a:lnTo>
                <a:lnTo>
                  <a:pt x="235127" y="327078"/>
                </a:lnTo>
                <a:lnTo>
                  <a:pt x="197522" y="342420"/>
                </a:lnTo>
                <a:lnTo>
                  <a:pt x="170247" y="346786"/>
                </a:lnTo>
                <a:lnTo>
                  <a:pt x="155063" y="346207"/>
                </a:lnTo>
                <a:lnTo>
                  <a:pt x="112506" y="337333"/>
                </a:lnTo>
                <a:lnTo>
                  <a:pt x="75252" y="318819"/>
                </a:lnTo>
                <a:lnTo>
                  <a:pt x="44337" y="292047"/>
                </a:lnTo>
                <a:lnTo>
                  <a:pt x="20800" y="258392"/>
                </a:lnTo>
                <a:lnTo>
                  <a:pt x="5680" y="219235"/>
                </a:lnTo>
                <a:lnTo>
                  <a:pt x="16" y="175952"/>
                </a:lnTo>
                <a:lnTo>
                  <a:pt x="0" y="173429"/>
                </a:lnTo>
                <a:close/>
              </a:path>
            </a:pathLst>
          </a:custGeom>
          <a:noFill/>
          <a:ln w="9525" cap="flat" cmpd="sng">
            <a:solidFill>
              <a:srgbClr val="CC615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382" name="Google Shape;382;p42"/>
          <p:cNvSpPr/>
          <p:nvPr/>
        </p:nvSpPr>
        <p:spPr>
          <a:xfrm>
            <a:off x="9849888" y="3792572"/>
            <a:ext cx="423900" cy="448800"/>
          </a:xfrm>
          <a:prstGeom prst="rect">
            <a:avLst/>
          </a:prstGeom>
          <a:blipFill rotWithShape="1">
            <a:blip r:embed="rId2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383" name="Google Shape;383;p42"/>
          <p:cNvSpPr/>
          <p:nvPr/>
        </p:nvSpPr>
        <p:spPr>
          <a:xfrm>
            <a:off x="9900726" y="3819435"/>
            <a:ext cx="320700" cy="346800"/>
          </a:xfrm>
          <a:prstGeom prst="rect">
            <a:avLst/>
          </a:prstGeom>
          <a:blipFill rotWithShape="1">
            <a:blip r:embed="rId2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384" name="Google Shape;384;p42"/>
          <p:cNvSpPr/>
          <p:nvPr/>
        </p:nvSpPr>
        <p:spPr>
          <a:xfrm>
            <a:off x="9900710" y="3819436"/>
            <a:ext cx="321309" cy="347344"/>
          </a:xfrm>
          <a:custGeom>
            <a:avLst/>
            <a:gdLst/>
            <a:ahLst/>
            <a:cxnLst/>
            <a:rect l="l" t="t" r="r" b="b"/>
            <a:pathLst>
              <a:path w="321309" h="347344" extrusionOk="0">
                <a:moveTo>
                  <a:pt x="0" y="173429"/>
                </a:moveTo>
                <a:lnTo>
                  <a:pt x="5364" y="128714"/>
                </a:lnTo>
                <a:lnTo>
                  <a:pt x="20537" y="88327"/>
                </a:lnTo>
                <a:lnTo>
                  <a:pt x="44135" y="53765"/>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7"/>
                </a:lnTo>
                <a:lnTo>
                  <a:pt x="293435" y="270018"/>
                </a:lnTo>
                <a:lnTo>
                  <a:pt x="267552" y="302464"/>
                </a:lnTo>
                <a:lnTo>
                  <a:pt x="235127" y="327078"/>
                </a:lnTo>
                <a:lnTo>
                  <a:pt x="197522" y="342420"/>
                </a:lnTo>
                <a:lnTo>
                  <a:pt x="170247" y="346786"/>
                </a:lnTo>
                <a:lnTo>
                  <a:pt x="155063" y="346207"/>
                </a:lnTo>
                <a:lnTo>
                  <a:pt x="112506" y="337333"/>
                </a:lnTo>
                <a:lnTo>
                  <a:pt x="75252" y="318819"/>
                </a:lnTo>
                <a:lnTo>
                  <a:pt x="44337" y="292047"/>
                </a:lnTo>
                <a:lnTo>
                  <a:pt x="20800" y="258392"/>
                </a:lnTo>
                <a:lnTo>
                  <a:pt x="5680" y="219235"/>
                </a:lnTo>
                <a:lnTo>
                  <a:pt x="16" y="175952"/>
                </a:lnTo>
                <a:lnTo>
                  <a:pt x="0" y="173429"/>
                </a:lnTo>
                <a:close/>
              </a:path>
            </a:pathLst>
          </a:custGeom>
          <a:noFill/>
          <a:ln w="9525" cap="flat" cmpd="sng">
            <a:solidFill>
              <a:srgbClr val="CC615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385" name="Google Shape;385;p42"/>
          <p:cNvSpPr txBox="1"/>
          <p:nvPr/>
        </p:nvSpPr>
        <p:spPr>
          <a:xfrm>
            <a:off x="3162300" y="3640452"/>
            <a:ext cx="838200" cy="480600"/>
          </a:xfrm>
          <a:prstGeom prst="rect">
            <a:avLst/>
          </a:prstGeom>
          <a:noFill/>
          <a:ln>
            <a:noFill/>
          </a:ln>
        </p:spPr>
        <p:txBody>
          <a:bodyPr spcFirstLastPara="1" wrap="square" lIns="0" tIns="0" rIns="0" bIns="0" anchor="t" anchorCtr="0">
            <a:noAutofit/>
          </a:bodyPr>
          <a:lstStyle/>
          <a:p>
            <a:pPr marL="12700" marR="5080" lvl="0" indent="0" algn="r" rtl="0">
              <a:lnSpc>
                <a:spcPct val="165217"/>
              </a:lnSpc>
              <a:spcBef>
                <a:spcPts val="0"/>
              </a:spcBef>
              <a:spcAft>
                <a:spcPts val="0"/>
              </a:spcAft>
              <a:buNone/>
            </a:pPr>
            <a:r>
              <a:rPr lang="en-US" sz="2300">
                <a:solidFill>
                  <a:srgbClr val="EE3967"/>
                </a:solidFill>
                <a:latin typeface="Avenir"/>
                <a:ea typeface="Avenir"/>
                <a:cs typeface="Avenir"/>
                <a:sym typeface="Avenir"/>
              </a:rPr>
              <a:t>lost</a:t>
            </a:r>
            <a:endParaRPr sz="2300">
              <a:solidFill>
                <a:srgbClr val="EE3967"/>
              </a:solidFill>
              <a:latin typeface="Avenir"/>
              <a:ea typeface="Avenir"/>
              <a:cs typeface="Avenir"/>
              <a:sym typeface="Avenir"/>
            </a:endParaRPr>
          </a:p>
        </p:txBody>
      </p:sp>
      <p:sp>
        <p:nvSpPr>
          <p:cNvPr id="386" name="Google Shape;386;p42"/>
          <p:cNvSpPr txBox="1"/>
          <p:nvPr/>
        </p:nvSpPr>
        <p:spPr>
          <a:xfrm>
            <a:off x="2552700" y="5240652"/>
            <a:ext cx="1447800" cy="480600"/>
          </a:xfrm>
          <a:prstGeom prst="rect">
            <a:avLst/>
          </a:prstGeom>
          <a:noFill/>
          <a:ln>
            <a:noFill/>
          </a:ln>
        </p:spPr>
        <p:txBody>
          <a:bodyPr spcFirstLastPara="1" wrap="square" lIns="0" tIns="0" rIns="0" bIns="0" anchor="t" anchorCtr="0">
            <a:noAutofit/>
          </a:bodyPr>
          <a:lstStyle/>
          <a:p>
            <a:pPr marL="12700" marR="5080" lvl="0" indent="0" algn="r" rtl="0">
              <a:lnSpc>
                <a:spcPct val="165217"/>
              </a:lnSpc>
              <a:spcBef>
                <a:spcPts val="0"/>
              </a:spcBef>
              <a:spcAft>
                <a:spcPts val="0"/>
              </a:spcAft>
              <a:buNone/>
            </a:pPr>
            <a:r>
              <a:rPr lang="en-US" sz="2300" b="1">
                <a:solidFill>
                  <a:schemeClr val="accent3"/>
                </a:solidFill>
                <a:latin typeface="Avenir"/>
                <a:ea typeface="Avenir"/>
                <a:cs typeface="Avenir"/>
                <a:sym typeface="Avenir"/>
              </a:rPr>
              <a:t>survived</a:t>
            </a:r>
            <a:endParaRPr sz="2300" b="1">
              <a:solidFill>
                <a:schemeClr val="accent3"/>
              </a:solidFill>
              <a:latin typeface="Avenir"/>
              <a:ea typeface="Avenir"/>
              <a:cs typeface="Avenir"/>
              <a:sym typeface="Avenir"/>
            </a:endParaRPr>
          </a:p>
        </p:txBody>
      </p:sp>
      <p:sp>
        <p:nvSpPr>
          <p:cNvPr id="387" name="Google Shape;387;p42"/>
          <p:cNvSpPr txBox="1"/>
          <p:nvPr/>
        </p:nvSpPr>
        <p:spPr>
          <a:xfrm>
            <a:off x="1562100" y="4235328"/>
            <a:ext cx="2133600" cy="952500"/>
          </a:xfrm>
          <a:prstGeom prst="rect">
            <a:avLst/>
          </a:prstGeom>
          <a:noFill/>
          <a:ln>
            <a:noFill/>
          </a:ln>
        </p:spPr>
        <p:txBody>
          <a:bodyPr spcFirstLastPara="1" wrap="square" lIns="0" tIns="0" rIns="0" bIns="0" anchor="t" anchorCtr="0">
            <a:noAutofit/>
          </a:bodyPr>
          <a:lstStyle/>
          <a:p>
            <a:pPr marL="12700" marR="5080" lvl="0" indent="0" algn="r" rtl="0">
              <a:lnSpc>
                <a:spcPct val="165217"/>
              </a:lnSpc>
              <a:spcBef>
                <a:spcPts val="0"/>
              </a:spcBef>
              <a:spcAft>
                <a:spcPts val="0"/>
              </a:spcAft>
              <a:buNone/>
            </a:pPr>
            <a:r>
              <a:rPr lang="en-US" sz="2300">
                <a:solidFill>
                  <a:schemeClr val="lt2"/>
                </a:solidFill>
                <a:latin typeface="Avenir"/>
                <a:ea typeface="Avenir"/>
                <a:cs typeface="Avenir"/>
                <a:sym typeface="Avenir"/>
              </a:rPr>
              <a:t>Patient 5 yrs</a:t>
            </a:r>
            <a:br>
              <a:rPr lang="en-US" sz="2300">
                <a:solidFill>
                  <a:schemeClr val="lt2"/>
                </a:solidFill>
                <a:latin typeface="Avenir"/>
                <a:ea typeface="Avenir"/>
                <a:cs typeface="Avenir"/>
                <a:sym typeface="Avenir"/>
              </a:rPr>
            </a:br>
            <a:r>
              <a:rPr lang="en-US" sz="2300">
                <a:solidFill>
                  <a:schemeClr val="lt2"/>
                </a:solidFill>
                <a:latin typeface="Avenir"/>
                <a:ea typeface="Avenir"/>
                <a:cs typeface="Avenir"/>
                <a:sym typeface="Avenir"/>
              </a:rPr>
              <a:t>after surgery</a:t>
            </a:r>
            <a:endParaRPr sz="2300">
              <a:solidFill>
                <a:schemeClr val="lt2"/>
              </a:solidFill>
              <a:latin typeface="Avenir"/>
              <a:ea typeface="Avenir"/>
              <a:cs typeface="Avenir"/>
              <a:sym typeface="Avenir"/>
            </a:endParaRPr>
          </a:p>
        </p:txBody>
      </p:sp>
      <p:sp>
        <p:nvSpPr>
          <p:cNvPr id="388" name="Google Shape;388;p42"/>
          <p:cNvSpPr txBox="1"/>
          <p:nvPr/>
        </p:nvSpPr>
        <p:spPr>
          <a:xfrm>
            <a:off x="5067300" y="6025925"/>
            <a:ext cx="4419600" cy="465000"/>
          </a:xfrm>
          <a:prstGeom prst="rect">
            <a:avLst/>
          </a:prstGeom>
          <a:noFill/>
          <a:ln>
            <a:noFill/>
          </a:ln>
        </p:spPr>
        <p:txBody>
          <a:bodyPr spcFirstLastPara="1" wrap="square" lIns="0" tIns="0" rIns="0" bIns="0" anchor="t" anchorCtr="0">
            <a:noAutofit/>
          </a:bodyPr>
          <a:lstStyle/>
          <a:p>
            <a:pPr marL="12700" marR="5080" lvl="0" indent="0" algn="ctr" rtl="0">
              <a:lnSpc>
                <a:spcPct val="165217"/>
              </a:lnSpc>
              <a:spcBef>
                <a:spcPts val="0"/>
              </a:spcBef>
              <a:spcAft>
                <a:spcPts val="0"/>
              </a:spcAft>
              <a:buNone/>
            </a:pPr>
            <a:r>
              <a:rPr lang="en-US" sz="2300">
                <a:solidFill>
                  <a:schemeClr val="lt2"/>
                </a:solidFill>
                <a:latin typeface="Avenir"/>
                <a:ea typeface="Avenir"/>
                <a:cs typeface="Avenir"/>
                <a:sym typeface="Avenir"/>
              </a:rPr>
              <a:t>Number of malignant nodes</a:t>
            </a:r>
            <a:endParaRPr sz="2300">
              <a:solidFill>
                <a:schemeClr val="lt2"/>
              </a:solidFill>
              <a:latin typeface="Avenir"/>
              <a:ea typeface="Avenir"/>
              <a:cs typeface="Avenir"/>
              <a:sym typeface="Avenir"/>
            </a:endParaRPr>
          </a:p>
        </p:txBody>
      </p:sp>
      <p:sp>
        <p:nvSpPr>
          <p:cNvPr id="389" name="Google Shape;389;p42"/>
          <p:cNvSpPr txBox="1"/>
          <p:nvPr/>
        </p:nvSpPr>
        <p:spPr>
          <a:xfrm>
            <a:off x="4073275" y="5667127"/>
            <a:ext cx="6553200" cy="465000"/>
          </a:xfrm>
          <a:prstGeom prst="rect">
            <a:avLst/>
          </a:prstGeom>
          <a:noFill/>
          <a:ln>
            <a:noFill/>
          </a:ln>
        </p:spPr>
        <p:txBody>
          <a:bodyPr spcFirstLastPara="1" wrap="square" lIns="0" tIns="0" rIns="0" bIns="0" anchor="t" anchorCtr="0">
            <a:noAutofit/>
          </a:bodyPr>
          <a:lstStyle/>
          <a:p>
            <a:pPr marL="12700" marR="5080" lvl="0" indent="0" algn="l" rtl="0">
              <a:lnSpc>
                <a:spcPct val="211111"/>
              </a:lnSpc>
              <a:spcBef>
                <a:spcPts val="0"/>
              </a:spcBef>
              <a:spcAft>
                <a:spcPts val="0"/>
              </a:spcAft>
              <a:buNone/>
            </a:pPr>
            <a:r>
              <a:rPr lang="en-US" sz="1800">
                <a:solidFill>
                  <a:schemeClr val="lt2"/>
                </a:solidFill>
                <a:latin typeface="Avenir"/>
                <a:ea typeface="Avenir"/>
                <a:cs typeface="Avenir"/>
                <a:sym typeface="Avenir"/>
              </a:rPr>
              <a:t>0			10			20</a:t>
            </a:r>
            <a:r>
              <a:rPr lang="en-US" sz="1800">
                <a:solidFill>
                  <a:srgbClr val="A6A6A6"/>
                </a:solidFill>
                <a:latin typeface="Avenir"/>
                <a:ea typeface="Avenir"/>
                <a:cs typeface="Avenir"/>
                <a:sym typeface="Avenir"/>
              </a:rPr>
              <a:t>	</a:t>
            </a:r>
            <a:endParaRPr sz="1800">
              <a:solidFill>
                <a:srgbClr val="A6A6A6"/>
              </a:solidFill>
              <a:latin typeface="Avenir"/>
              <a:ea typeface="Avenir"/>
              <a:cs typeface="Avenir"/>
              <a:sym typeface="Aveni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43"/>
          <p:cNvSpPr txBox="1">
            <a:spLocks noGrp="1"/>
          </p:cNvSpPr>
          <p:nvPr>
            <p:ph type="title"/>
          </p:nvPr>
        </p:nvSpPr>
        <p:spPr>
          <a:xfrm>
            <a:off x="388936" y="338418"/>
            <a:ext cx="9660900" cy="9855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Supervised Learning - Vernacular</a:t>
            </a:r>
            <a:endParaRPr/>
          </a:p>
        </p:txBody>
      </p:sp>
      <p:sp>
        <p:nvSpPr>
          <p:cNvPr id="395" name="Google Shape;395;p43"/>
          <p:cNvSpPr txBox="1"/>
          <p:nvPr/>
        </p:nvSpPr>
        <p:spPr>
          <a:xfrm>
            <a:off x="2552700" y="1442575"/>
            <a:ext cx="8001000" cy="996000"/>
          </a:xfrm>
          <a:prstGeom prst="rect">
            <a:avLst/>
          </a:prstGeom>
          <a:noFill/>
          <a:ln>
            <a:noFill/>
          </a:ln>
        </p:spPr>
        <p:txBody>
          <a:bodyPr spcFirstLastPara="1" wrap="square" lIns="0" tIns="0" rIns="0" bIns="0" anchor="t" anchorCtr="0">
            <a:noAutofit/>
          </a:bodyPr>
          <a:lstStyle/>
          <a:p>
            <a:pPr marL="12700" marR="5080" lvl="0" indent="0" algn="l" rtl="0">
              <a:lnSpc>
                <a:spcPct val="95000"/>
              </a:lnSpc>
              <a:spcBef>
                <a:spcPts val="0"/>
              </a:spcBef>
              <a:spcAft>
                <a:spcPts val="0"/>
              </a:spcAft>
              <a:buNone/>
            </a:pPr>
            <a:r>
              <a:rPr lang="en-US" sz="4000">
                <a:solidFill>
                  <a:schemeClr val="accent1"/>
                </a:solidFill>
                <a:latin typeface="Avenir"/>
                <a:ea typeface="Avenir"/>
                <a:cs typeface="Avenir"/>
                <a:sym typeface="Avenir"/>
              </a:rPr>
              <a:t>1 Feature.</a:t>
            </a:r>
            <a:r>
              <a:rPr lang="en-US" sz="4000">
                <a:solidFill>
                  <a:srgbClr val="000000"/>
                </a:solidFill>
                <a:latin typeface="Avenir"/>
                <a:ea typeface="Avenir"/>
                <a:cs typeface="Avenir"/>
                <a:sym typeface="Avenir"/>
              </a:rPr>
              <a:t> </a:t>
            </a:r>
            <a:r>
              <a:rPr lang="en-US" sz="3000">
                <a:solidFill>
                  <a:schemeClr val="lt1"/>
                </a:solidFill>
                <a:latin typeface="Avenir"/>
                <a:ea typeface="Avenir"/>
                <a:cs typeface="Avenir"/>
                <a:sym typeface="Avenir"/>
              </a:rPr>
              <a:t>Number of malignant nodes</a:t>
            </a:r>
            <a:endParaRPr sz="3000">
              <a:solidFill>
                <a:schemeClr val="lt1"/>
              </a:solidFill>
              <a:latin typeface="Avenir"/>
              <a:ea typeface="Avenir"/>
              <a:cs typeface="Avenir"/>
              <a:sym typeface="Avenir"/>
            </a:endParaRPr>
          </a:p>
          <a:p>
            <a:pPr marL="12700" marR="5080" lvl="0" indent="0" algn="l" rtl="0">
              <a:lnSpc>
                <a:spcPct val="95000"/>
              </a:lnSpc>
              <a:spcBef>
                <a:spcPts val="0"/>
              </a:spcBef>
              <a:spcAft>
                <a:spcPts val="0"/>
              </a:spcAft>
              <a:buNone/>
            </a:pPr>
            <a:r>
              <a:rPr lang="en-US" sz="4000">
                <a:solidFill>
                  <a:schemeClr val="accent1"/>
                </a:solidFill>
                <a:latin typeface="Avenir"/>
                <a:ea typeface="Avenir"/>
                <a:cs typeface="Avenir"/>
                <a:sym typeface="Avenir"/>
              </a:rPr>
              <a:t>2 Labels.</a:t>
            </a:r>
            <a:r>
              <a:rPr lang="en-US" sz="4000">
                <a:solidFill>
                  <a:srgbClr val="000000"/>
                </a:solidFill>
                <a:latin typeface="Avenir"/>
                <a:ea typeface="Avenir"/>
                <a:cs typeface="Avenir"/>
                <a:sym typeface="Avenir"/>
              </a:rPr>
              <a:t>   </a:t>
            </a:r>
            <a:r>
              <a:rPr lang="en-US" sz="3000">
                <a:solidFill>
                  <a:schemeClr val="lt1"/>
                </a:solidFill>
                <a:latin typeface="Avenir"/>
                <a:ea typeface="Avenir"/>
                <a:cs typeface="Avenir"/>
                <a:sym typeface="Avenir"/>
              </a:rPr>
              <a:t>Survived  /  Lost</a:t>
            </a:r>
            <a:endParaRPr sz="3000">
              <a:solidFill>
                <a:schemeClr val="lt1"/>
              </a:solidFill>
              <a:latin typeface="Avenir"/>
              <a:ea typeface="Avenir"/>
              <a:cs typeface="Avenir"/>
              <a:sym typeface="Avenir"/>
            </a:endParaRPr>
          </a:p>
        </p:txBody>
      </p:sp>
      <p:sp>
        <p:nvSpPr>
          <p:cNvPr id="396" name="Google Shape;396;p43"/>
          <p:cNvSpPr/>
          <p:nvPr/>
        </p:nvSpPr>
        <p:spPr>
          <a:xfrm>
            <a:off x="3989416" y="3435125"/>
            <a:ext cx="291000" cy="22194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397" name="Google Shape;397;p43"/>
          <p:cNvSpPr/>
          <p:nvPr/>
        </p:nvSpPr>
        <p:spPr>
          <a:xfrm>
            <a:off x="4134601" y="3588547"/>
            <a:ext cx="0" cy="2001520"/>
          </a:xfrm>
          <a:custGeom>
            <a:avLst/>
            <a:gdLst/>
            <a:ahLst/>
            <a:cxnLst/>
            <a:rect l="l" t="t" r="r" b="b"/>
            <a:pathLst>
              <a:path w="120000" h="2001520" extrusionOk="0">
                <a:moveTo>
                  <a:pt x="0" y="2001238"/>
                </a:moveTo>
                <a:lnTo>
                  <a:pt x="0" y="0"/>
                </a:lnTo>
              </a:path>
            </a:pathLst>
          </a:custGeom>
          <a:noFill/>
          <a:ln w="25375" cap="flat" cmpd="sng">
            <a:solidFill>
              <a:srgbClr val="6095C9"/>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398" name="Google Shape;398;p43"/>
          <p:cNvSpPr/>
          <p:nvPr/>
        </p:nvSpPr>
        <p:spPr>
          <a:xfrm>
            <a:off x="4075647" y="3563341"/>
            <a:ext cx="118110" cy="116205"/>
          </a:xfrm>
          <a:custGeom>
            <a:avLst/>
            <a:gdLst/>
            <a:ahLst/>
            <a:cxnLst/>
            <a:rect l="l" t="t" r="r" b="b"/>
            <a:pathLst>
              <a:path w="118110" h="116205" extrusionOk="0">
                <a:moveTo>
                  <a:pt x="58954" y="0"/>
                </a:moveTo>
                <a:lnTo>
                  <a:pt x="0" y="101064"/>
                </a:lnTo>
                <a:lnTo>
                  <a:pt x="2047" y="108840"/>
                </a:lnTo>
                <a:lnTo>
                  <a:pt x="14164" y="115909"/>
                </a:lnTo>
                <a:lnTo>
                  <a:pt x="21940" y="113863"/>
                </a:lnTo>
                <a:lnTo>
                  <a:pt x="58954" y="50410"/>
                </a:lnTo>
                <a:lnTo>
                  <a:pt x="88360" y="50410"/>
                </a:lnTo>
                <a:lnTo>
                  <a:pt x="58954" y="0"/>
                </a:lnTo>
                <a:close/>
              </a:path>
              <a:path w="118110" h="116205" extrusionOk="0">
                <a:moveTo>
                  <a:pt x="88360" y="50410"/>
                </a:moveTo>
                <a:lnTo>
                  <a:pt x="58954" y="50410"/>
                </a:lnTo>
                <a:lnTo>
                  <a:pt x="95968" y="113863"/>
                </a:lnTo>
                <a:lnTo>
                  <a:pt x="103745" y="115909"/>
                </a:lnTo>
                <a:lnTo>
                  <a:pt x="115862" y="108840"/>
                </a:lnTo>
                <a:lnTo>
                  <a:pt x="117908" y="101064"/>
                </a:lnTo>
                <a:lnTo>
                  <a:pt x="88360" y="50410"/>
                </a:lnTo>
                <a:close/>
              </a:path>
            </a:pathLst>
          </a:custGeom>
          <a:solidFill>
            <a:srgbClr val="6095C9"/>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399" name="Google Shape;399;p43"/>
          <p:cNvSpPr/>
          <p:nvPr/>
        </p:nvSpPr>
        <p:spPr>
          <a:xfrm>
            <a:off x="4089168" y="5463429"/>
            <a:ext cx="6521400" cy="291000"/>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400" name="Google Shape;400;p43"/>
          <p:cNvSpPr/>
          <p:nvPr/>
        </p:nvSpPr>
        <p:spPr>
          <a:xfrm>
            <a:off x="4034258" y="5589207"/>
            <a:ext cx="6403975" cy="0"/>
          </a:xfrm>
          <a:custGeom>
            <a:avLst/>
            <a:gdLst/>
            <a:ahLst/>
            <a:cxnLst/>
            <a:rect l="l" t="t" r="r" b="b"/>
            <a:pathLst>
              <a:path w="6403975" h="120000" extrusionOk="0">
                <a:moveTo>
                  <a:pt x="0" y="0"/>
                </a:moveTo>
                <a:lnTo>
                  <a:pt x="6403705" y="0"/>
                </a:lnTo>
              </a:path>
            </a:pathLst>
          </a:custGeom>
          <a:noFill/>
          <a:ln w="26550" cap="flat" cmpd="sng">
            <a:solidFill>
              <a:srgbClr val="6095C9"/>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401" name="Google Shape;401;p43"/>
          <p:cNvSpPr/>
          <p:nvPr/>
        </p:nvSpPr>
        <p:spPr>
          <a:xfrm>
            <a:off x="10347261" y="5530830"/>
            <a:ext cx="116204" cy="118110"/>
          </a:xfrm>
          <a:custGeom>
            <a:avLst/>
            <a:gdLst/>
            <a:ahLst/>
            <a:cxnLst/>
            <a:rect l="l" t="t" r="r" b="b"/>
            <a:pathLst>
              <a:path w="116204" h="118110" extrusionOk="0">
                <a:moveTo>
                  <a:pt x="14843" y="0"/>
                </a:moveTo>
                <a:lnTo>
                  <a:pt x="7067" y="2047"/>
                </a:lnTo>
                <a:lnTo>
                  <a:pt x="0" y="14164"/>
                </a:lnTo>
                <a:lnTo>
                  <a:pt x="2045" y="21940"/>
                </a:lnTo>
                <a:lnTo>
                  <a:pt x="65498" y="58954"/>
                </a:lnTo>
                <a:lnTo>
                  <a:pt x="2045" y="95968"/>
                </a:lnTo>
                <a:lnTo>
                  <a:pt x="0" y="103745"/>
                </a:lnTo>
                <a:lnTo>
                  <a:pt x="7067" y="115862"/>
                </a:lnTo>
                <a:lnTo>
                  <a:pt x="14843" y="117908"/>
                </a:lnTo>
                <a:lnTo>
                  <a:pt x="115907" y="58954"/>
                </a:lnTo>
                <a:lnTo>
                  <a:pt x="14843" y="0"/>
                </a:lnTo>
                <a:close/>
              </a:path>
            </a:pathLst>
          </a:custGeom>
          <a:solidFill>
            <a:srgbClr val="6095C9"/>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402" name="Google Shape;402;p43"/>
          <p:cNvSpPr/>
          <p:nvPr/>
        </p:nvSpPr>
        <p:spPr>
          <a:xfrm>
            <a:off x="3989416" y="3933889"/>
            <a:ext cx="324300" cy="116400"/>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403" name="Google Shape;403;p43"/>
          <p:cNvSpPr/>
          <p:nvPr/>
        </p:nvSpPr>
        <p:spPr>
          <a:xfrm>
            <a:off x="4035806" y="3973838"/>
            <a:ext cx="231139" cy="0"/>
          </a:xfrm>
          <a:custGeom>
            <a:avLst/>
            <a:gdLst/>
            <a:ahLst/>
            <a:cxnLst/>
            <a:rect l="l" t="t" r="r" b="b"/>
            <a:pathLst>
              <a:path w="231139" h="120000" extrusionOk="0">
                <a:moveTo>
                  <a:pt x="230924" y="0"/>
                </a:moveTo>
                <a:lnTo>
                  <a:pt x="0" y="0"/>
                </a:lnTo>
              </a:path>
            </a:pathLst>
          </a:custGeom>
          <a:noFill/>
          <a:ln w="25375" cap="flat" cmpd="sng">
            <a:solidFill>
              <a:srgbClr val="6095C9"/>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404" name="Google Shape;404;p43"/>
          <p:cNvSpPr/>
          <p:nvPr/>
        </p:nvSpPr>
        <p:spPr>
          <a:xfrm>
            <a:off x="3989416" y="5550713"/>
            <a:ext cx="320100" cy="116400"/>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405" name="Google Shape;405;p43"/>
          <p:cNvSpPr/>
          <p:nvPr/>
        </p:nvSpPr>
        <p:spPr>
          <a:xfrm>
            <a:off x="4409208" y="5384459"/>
            <a:ext cx="419700" cy="444600"/>
          </a:xfrm>
          <a:prstGeom prst="rect">
            <a:avLst/>
          </a:prstGeom>
          <a:blipFill rotWithShape="1">
            <a:blip r:embed="rId7">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406" name="Google Shape;406;p43"/>
          <p:cNvSpPr/>
          <p:nvPr/>
        </p:nvSpPr>
        <p:spPr>
          <a:xfrm>
            <a:off x="4459185" y="5410448"/>
            <a:ext cx="320700" cy="346800"/>
          </a:xfrm>
          <a:prstGeom prst="rect">
            <a:avLst/>
          </a:prstGeom>
          <a:blipFill rotWithShape="1">
            <a:blip r:embed="rId8">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407" name="Google Shape;407;p43"/>
          <p:cNvSpPr/>
          <p:nvPr/>
        </p:nvSpPr>
        <p:spPr>
          <a:xfrm>
            <a:off x="4459169" y="5410448"/>
            <a:ext cx="321310" cy="347345"/>
          </a:xfrm>
          <a:custGeom>
            <a:avLst/>
            <a:gdLst/>
            <a:ahLst/>
            <a:cxnLst/>
            <a:rect l="l" t="t" r="r" b="b"/>
            <a:pathLst>
              <a:path w="321310" h="347345" extrusionOk="0">
                <a:moveTo>
                  <a:pt x="0" y="173429"/>
                </a:moveTo>
                <a:lnTo>
                  <a:pt x="5364" y="128714"/>
                </a:lnTo>
                <a:lnTo>
                  <a:pt x="20537" y="88328"/>
                </a:lnTo>
                <a:lnTo>
                  <a:pt x="44135" y="53766"/>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5"/>
                </a:lnTo>
                <a:lnTo>
                  <a:pt x="155063" y="346207"/>
                </a:lnTo>
                <a:lnTo>
                  <a:pt x="112506" y="337332"/>
                </a:lnTo>
                <a:lnTo>
                  <a:pt x="75251" y="318819"/>
                </a:lnTo>
                <a:lnTo>
                  <a:pt x="44337" y="292046"/>
                </a:lnTo>
                <a:lnTo>
                  <a:pt x="20800" y="258392"/>
                </a:lnTo>
                <a:lnTo>
                  <a:pt x="5680" y="219234"/>
                </a:lnTo>
                <a:lnTo>
                  <a:pt x="16" y="175952"/>
                </a:lnTo>
                <a:lnTo>
                  <a:pt x="0" y="173429"/>
                </a:lnTo>
                <a:close/>
              </a:path>
            </a:pathLst>
          </a:custGeom>
          <a:noFill/>
          <a:ln w="9525" cap="flat" cmpd="sng">
            <a:solidFill>
              <a:srgbClr val="54B8D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408" name="Google Shape;408;p43"/>
          <p:cNvSpPr/>
          <p:nvPr/>
        </p:nvSpPr>
        <p:spPr>
          <a:xfrm>
            <a:off x="8021088" y="3780103"/>
            <a:ext cx="419700" cy="448800"/>
          </a:xfrm>
          <a:prstGeom prst="rect">
            <a:avLst/>
          </a:prstGeom>
          <a:blipFill rotWithShape="1">
            <a:blip r:embed="rId9">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409" name="Google Shape;409;p43"/>
          <p:cNvSpPr/>
          <p:nvPr/>
        </p:nvSpPr>
        <p:spPr>
          <a:xfrm>
            <a:off x="8070813" y="3808144"/>
            <a:ext cx="320700" cy="346800"/>
          </a:xfrm>
          <a:prstGeom prst="rect">
            <a:avLst/>
          </a:prstGeom>
          <a:blipFill rotWithShape="1">
            <a:blip r:embed="rId10">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410" name="Google Shape;410;p43"/>
          <p:cNvSpPr/>
          <p:nvPr/>
        </p:nvSpPr>
        <p:spPr>
          <a:xfrm>
            <a:off x="8070796" y="3808144"/>
            <a:ext cx="321309" cy="347344"/>
          </a:xfrm>
          <a:custGeom>
            <a:avLst/>
            <a:gdLst/>
            <a:ahLst/>
            <a:cxnLst/>
            <a:rect l="l" t="t" r="r" b="b"/>
            <a:pathLst>
              <a:path w="321309" h="347344" extrusionOk="0">
                <a:moveTo>
                  <a:pt x="0" y="173429"/>
                </a:moveTo>
                <a:lnTo>
                  <a:pt x="5364" y="128714"/>
                </a:lnTo>
                <a:lnTo>
                  <a:pt x="20537" y="88327"/>
                </a:lnTo>
                <a:lnTo>
                  <a:pt x="44135" y="53765"/>
                </a:lnTo>
                <a:lnTo>
                  <a:pt x="74777" y="26525"/>
                </a:lnTo>
                <a:lnTo>
                  <a:pt x="111080" y="8104"/>
                </a:lnTo>
                <a:lnTo>
                  <a:pt x="151661" y="0"/>
                </a:lnTo>
                <a:lnTo>
                  <a:pt x="166724" y="593"/>
                </a:lnTo>
                <a:lnTo>
                  <a:pt x="208998" y="9557"/>
                </a:lnTo>
                <a:lnTo>
                  <a:pt x="246066" y="28213"/>
                </a:lnTo>
                <a:lnTo>
                  <a:pt x="276849" y="55171"/>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6"/>
                </a:lnTo>
                <a:lnTo>
                  <a:pt x="155063" y="346207"/>
                </a:lnTo>
                <a:lnTo>
                  <a:pt x="112506" y="337332"/>
                </a:lnTo>
                <a:lnTo>
                  <a:pt x="75252" y="318819"/>
                </a:lnTo>
                <a:lnTo>
                  <a:pt x="44337" y="292047"/>
                </a:lnTo>
                <a:lnTo>
                  <a:pt x="20800" y="258392"/>
                </a:lnTo>
                <a:lnTo>
                  <a:pt x="5680" y="219235"/>
                </a:lnTo>
                <a:lnTo>
                  <a:pt x="16" y="175952"/>
                </a:lnTo>
                <a:lnTo>
                  <a:pt x="0" y="173429"/>
                </a:lnTo>
                <a:close/>
              </a:path>
            </a:pathLst>
          </a:custGeom>
          <a:noFill/>
          <a:ln w="9525" cap="flat" cmpd="sng">
            <a:solidFill>
              <a:srgbClr val="CC615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411" name="Google Shape;411;p43"/>
          <p:cNvSpPr/>
          <p:nvPr/>
        </p:nvSpPr>
        <p:spPr>
          <a:xfrm>
            <a:off x="7302037" y="3771790"/>
            <a:ext cx="419700" cy="448800"/>
          </a:xfrm>
          <a:prstGeom prst="rect">
            <a:avLst/>
          </a:prstGeom>
          <a:blipFill rotWithShape="1">
            <a:blip r:embed="rId11">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412" name="Google Shape;412;p43"/>
          <p:cNvSpPr/>
          <p:nvPr/>
        </p:nvSpPr>
        <p:spPr>
          <a:xfrm>
            <a:off x="7350829" y="3800408"/>
            <a:ext cx="320700" cy="346800"/>
          </a:xfrm>
          <a:prstGeom prst="rect">
            <a:avLst/>
          </a:prstGeom>
          <a:blipFill rotWithShape="1">
            <a:blip r:embed="rId12">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413" name="Google Shape;413;p43"/>
          <p:cNvSpPr/>
          <p:nvPr/>
        </p:nvSpPr>
        <p:spPr>
          <a:xfrm>
            <a:off x="7350812" y="3800408"/>
            <a:ext cx="321310" cy="347344"/>
          </a:xfrm>
          <a:custGeom>
            <a:avLst/>
            <a:gdLst/>
            <a:ahLst/>
            <a:cxnLst/>
            <a:rect l="l" t="t" r="r" b="b"/>
            <a:pathLst>
              <a:path w="321310" h="347344" extrusionOk="0">
                <a:moveTo>
                  <a:pt x="0" y="173429"/>
                </a:moveTo>
                <a:lnTo>
                  <a:pt x="5364" y="128714"/>
                </a:lnTo>
                <a:lnTo>
                  <a:pt x="20537" y="88327"/>
                </a:lnTo>
                <a:lnTo>
                  <a:pt x="44135" y="53765"/>
                </a:lnTo>
                <a:lnTo>
                  <a:pt x="74777" y="26525"/>
                </a:lnTo>
                <a:lnTo>
                  <a:pt x="111080" y="8104"/>
                </a:lnTo>
                <a:lnTo>
                  <a:pt x="151661" y="0"/>
                </a:lnTo>
                <a:lnTo>
                  <a:pt x="166724" y="593"/>
                </a:lnTo>
                <a:lnTo>
                  <a:pt x="208998" y="9557"/>
                </a:lnTo>
                <a:lnTo>
                  <a:pt x="246066" y="28213"/>
                </a:lnTo>
                <a:lnTo>
                  <a:pt x="276849" y="55171"/>
                </a:lnTo>
                <a:lnTo>
                  <a:pt x="300271" y="89037"/>
                </a:lnTo>
                <a:lnTo>
                  <a:pt x="315255" y="128422"/>
                </a:lnTo>
                <a:lnTo>
                  <a:pt x="320724" y="171933"/>
                </a:lnTo>
                <a:lnTo>
                  <a:pt x="320117" y="187383"/>
                </a:lnTo>
                <a:lnTo>
                  <a:pt x="311411" y="231177"/>
                </a:lnTo>
                <a:lnTo>
                  <a:pt x="293435" y="270018"/>
                </a:lnTo>
                <a:lnTo>
                  <a:pt x="267552" y="302464"/>
                </a:lnTo>
                <a:lnTo>
                  <a:pt x="235127" y="327078"/>
                </a:lnTo>
                <a:lnTo>
                  <a:pt x="197522" y="342420"/>
                </a:lnTo>
                <a:lnTo>
                  <a:pt x="170247" y="346786"/>
                </a:lnTo>
                <a:lnTo>
                  <a:pt x="155063" y="346207"/>
                </a:lnTo>
                <a:lnTo>
                  <a:pt x="112506" y="337332"/>
                </a:lnTo>
                <a:lnTo>
                  <a:pt x="75252" y="318819"/>
                </a:lnTo>
                <a:lnTo>
                  <a:pt x="44337" y="292047"/>
                </a:lnTo>
                <a:lnTo>
                  <a:pt x="20800" y="258392"/>
                </a:lnTo>
                <a:lnTo>
                  <a:pt x="5680" y="219235"/>
                </a:lnTo>
                <a:lnTo>
                  <a:pt x="16" y="175952"/>
                </a:lnTo>
                <a:lnTo>
                  <a:pt x="0" y="173429"/>
                </a:lnTo>
                <a:close/>
              </a:path>
            </a:pathLst>
          </a:custGeom>
          <a:noFill/>
          <a:ln w="9525" cap="flat" cmpd="sng">
            <a:solidFill>
              <a:srgbClr val="CC615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414" name="Google Shape;414;p43"/>
          <p:cNvSpPr/>
          <p:nvPr/>
        </p:nvSpPr>
        <p:spPr>
          <a:xfrm>
            <a:off x="6408420" y="3771790"/>
            <a:ext cx="419700" cy="448800"/>
          </a:xfrm>
          <a:prstGeom prst="rect">
            <a:avLst/>
          </a:prstGeom>
          <a:blipFill rotWithShape="1">
            <a:blip r:embed="rId1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415" name="Google Shape;415;p43"/>
          <p:cNvSpPr/>
          <p:nvPr/>
        </p:nvSpPr>
        <p:spPr>
          <a:xfrm>
            <a:off x="6457651" y="3800408"/>
            <a:ext cx="320700" cy="346800"/>
          </a:xfrm>
          <a:prstGeom prst="rect">
            <a:avLst/>
          </a:prstGeom>
          <a:blipFill rotWithShape="1">
            <a:blip r:embed="rId12">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416" name="Google Shape;416;p43"/>
          <p:cNvSpPr/>
          <p:nvPr/>
        </p:nvSpPr>
        <p:spPr>
          <a:xfrm>
            <a:off x="6457634" y="3800408"/>
            <a:ext cx="321310" cy="347344"/>
          </a:xfrm>
          <a:custGeom>
            <a:avLst/>
            <a:gdLst/>
            <a:ahLst/>
            <a:cxnLst/>
            <a:rect l="l" t="t" r="r" b="b"/>
            <a:pathLst>
              <a:path w="321310" h="347344" extrusionOk="0">
                <a:moveTo>
                  <a:pt x="0" y="173429"/>
                </a:moveTo>
                <a:lnTo>
                  <a:pt x="5364" y="128714"/>
                </a:lnTo>
                <a:lnTo>
                  <a:pt x="20537" y="88327"/>
                </a:lnTo>
                <a:lnTo>
                  <a:pt x="44135" y="53765"/>
                </a:lnTo>
                <a:lnTo>
                  <a:pt x="74777" y="26525"/>
                </a:lnTo>
                <a:lnTo>
                  <a:pt x="111080" y="8104"/>
                </a:lnTo>
                <a:lnTo>
                  <a:pt x="151661" y="0"/>
                </a:lnTo>
                <a:lnTo>
                  <a:pt x="166724" y="593"/>
                </a:lnTo>
                <a:lnTo>
                  <a:pt x="208998" y="9557"/>
                </a:lnTo>
                <a:lnTo>
                  <a:pt x="246066" y="28213"/>
                </a:lnTo>
                <a:lnTo>
                  <a:pt x="276849" y="55171"/>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6"/>
                </a:lnTo>
                <a:lnTo>
                  <a:pt x="155063" y="346207"/>
                </a:lnTo>
                <a:lnTo>
                  <a:pt x="112506" y="337332"/>
                </a:lnTo>
                <a:lnTo>
                  <a:pt x="75252" y="318819"/>
                </a:lnTo>
                <a:lnTo>
                  <a:pt x="44337" y="292047"/>
                </a:lnTo>
                <a:lnTo>
                  <a:pt x="20800" y="258392"/>
                </a:lnTo>
                <a:lnTo>
                  <a:pt x="5680" y="219235"/>
                </a:lnTo>
                <a:lnTo>
                  <a:pt x="16" y="175952"/>
                </a:lnTo>
                <a:lnTo>
                  <a:pt x="0" y="173429"/>
                </a:lnTo>
                <a:close/>
              </a:path>
            </a:pathLst>
          </a:custGeom>
          <a:noFill/>
          <a:ln w="9525" cap="flat" cmpd="sng">
            <a:solidFill>
              <a:srgbClr val="CC615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417" name="Google Shape;417;p43"/>
          <p:cNvSpPr/>
          <p:nvPr/>
        </p:nvSpPr>
        <p:spPr>
          <a:xfrm>
            <a:off x="8378535" y="5409397"/>
            <a:ext cx="423900" cy="448800"/>
          </a:xfrm>
          <a:prstGeom prst="rect">
            <a:avLst/>
          </a:prstGeom>
          <a:blipFill rotWithShape="1">
            <a:blip r:embed="rId14">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418" name="Google Shape;418;p43"/>
          <p:cNvSpPr/>
          <p:nvPr/>
        </p:nvSpPr>
        <p:spPr>
          <a:xfrm>
            <a:off x="8430030" y="5436105"/>
            <a:ext cx="320700" cy="346800"/>
          </a:xfrm>
          <a:prstGeom prst="rect">
            <a:avLst/>
          </a:prstGeom>
          <a:blipFill rotWithShape="1">
            <a:blip r:embed="rId1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419" name="Google Shape;419;p43"/>
          <p:cNvSpPr/>
          <p:nvPr/>
        </p:nvSpPr>
        <p:spPr>
          <a:xfrm>
            <a:off x="8430013" y="5436105"/>
            <a:ext cx="321309" cy="347345"/>
          </a:xfrm>
          <a:custGeom>
            <a:avLst/>
            <a:gdLst/>
            <a:ahLst/>
            <a:cxnLst/>
            <a:rect l="l" t="t" r="r" b="b"/>
            <a:pathLst>
              <a:path w="321309" h="347345" extrusionOk="0">
                <a:moveTo>
                  <a:pt x="0" y="173429"/>
                </a:moveTo>
                <a:lnTo>
                  <a:pt x="5364" y="128714"/>
                </a:lnTo>
                <a:lnTo>
                  <a:pt x="20537" y="88328"/>
                </a:lnTo>
                <a:lnTo>
                  <a:pt x="44135" y="53765"/>
                </a:lnTo>
                <a:lnTo>
                  <a:pt x="74777" y="26525"/>
                </a:lnTo>
                <a:lnTo>
                  <a:pt x="111080" y="8104"/>
                </a:lnTo>
                <a:lnTo>
                  <a:pt x="151661" y="0"/>
                </a:lnTo>
                <a:lnTo>
                  <a:pt x="166723" y="593"/>
                </a:lnTo>
                <a:lnTo>
                  <a:pt x="208998" y="9557"/>
                </a:lnTo>
                <a:lnTo>
                  <a:pt x="246066" y="28213"/>
                </a:lnTo>
                <a:lnTo>
                  <a:pt x="276849" y="55170"/>
                </a:lnTo>
                <a:lnTo>
                  <a:pt x="300271" y="89037"/>
                </a:lnTo>
                <a:lnTo>
                  <a:pt x="315255" y="128422"/>
                </a:lnTo>
                <a:lnTo>
                  <a:pt x="320724" y="171933"/>
                </a:lnTo>
                <a:lnTo>
                  <a:pt x="320117" y="187383"/>
                </a:lnTo>
                <a:lnTo>
                  <a:pt x="311411" y="231177"/>
                </a:lnTo>
                <a:lnTo>
                  <a:pt x="293435" y="270018"/>
                </a:lnTo>
                <a:lnTo>
                  <a:pt x="267552" y="302464"/>
                </a:lnTo>
                <a:lnTo>
                  <a:pt x="235127" y="327078"/>
                </a:lnTo>
                <a:lnTo>
                  <a:pt x="197522" y="342420"/>
                </a:lnTo>
                <a:lnTo>
                  <a:pt x="170247" y="346786"/>
                </a:lnTo>
                <a:lnTo>
                  <a:pt x="155063" y="346207"/>
                </a:lnTo>
                <a:lnTo>
                  <a:pt x="112506" y="337332"/>
                </a:lnTo>
                <a:lnTo>
                  <a:pt x="75251" y="318819"/>
                </a:lnTo>
                <a:lnTo>
                  <a:pt x="44337" y="292046"/>
                </a:lnTo>
                <a:lnTo>
                  <a:pt x="20800" y="258392"/>
                </a:lnTo>
                <a:lnTo>
                  <a:pt x="5680" y="219235"/>
                </a:lnTo>
                <a:lnTo>
                  <a:pt x="16" y="175952"/>
                </a:lnTo>
                <a:lnTo>
                  <a:pt x="0" y="173429"/>
                </a:lnTo>
                <a:close/>
              </a:path>
            </a:pathLst>
          </a:custGeom>
          <a:noFill/>
          <a:ln w="9525" cap="flat" cmpd="sng">
            <a:solidFill>
              <a:srgbClr val="54B8D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420" name="Google Shape;420;p43"/>
          <p:cNvSpPr/>
          <p:nvPr/>
        </p:nvSpPr>
        <p:spPr>
          <a:xfrm>
            <a:off x="7622077" y="5388615"/>
            <a:ext cx="419700" cy="448800"/>
          </a:xfrm>
          <a:prstGeom prst="rect">
            <a:avLst/>
          </a:prstGeom>
          <a:blipFill rotWithShape="1">
            <a:blip r:embed="rId1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421" name="Google Shape;421;p43"/>
          <p:cNvSpPr/>
          <p:nvPr/>
        </p:nvSpPr>
        <p:spPr>
          <a:xfrm>
            <a:off x="7671559" y="5415200"/>
            <a:ext cx="320700" cy="346800"/>
          </a:xfrm>
          <a:prstGeom prst="rect">
            <a:avLst/>
          </a:prstGeom>
          <a:blipFill rotWithShape="1">
            <a:blip r:embed="rId17">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422" name="Google Shape;422;p43"/>
          <p:cNvSpPr/>
          <p:nvPr/>
        </p:nvSpPr>
        <p:spPr>
          <a:xfrm>
            <a:off x="7671542" y="5415201"/>
            <a:ext cx="321310" cy="347345"/>
          </a:xfrm>
          <a:custGeom>
            <a:avLst/>
            <a:gdLst/>
            <a:ahLst/>
            <a:cxnLst/>
            <a:rect l="l" t="t" r="r" b="b"/>
            <a:pathLst>
              <a:path w="321310" h="347345" extrusionOk="0">
                <a:moveTo>
                  <a:pt x="0" y="173429"/>
                </a:moveTo>
                <a:lnTo>
                  <a:pt x="5364" y="128714"/>
                </a:lnTo>
                <a:lnTo>
                  <a:pt x="20537" y="88328"/>
                </a:lnTo>
                <a:lnTo>
                  <a:pt x="44135" y="53766"/>
                </a:lnTo>
                <a:lnTo>
                  <a:pt x="74777" y="26526"/>
                </a:lnTo>
                <a:lnTo>
                  <a:pt x="111080" y="8104"/>
                </a:lnTo>
                <a:lnTo>
                  <a:pt x="151661" y="0"/>
                </a:lnTo>
                <a:lnTo>
                  <a:pt x="166723" y="593"/>
                </a:lnTo>
                <a:lnTo>
                  <a:pt x="208998" y="9557"/>
                </a:lnTo>
                <a:lnTo>
                  <a:pt x="246066"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5"/>
                </a:lnTo>
                <a:lnTo>
                  <a:pt x="155063" y="346207"/>
                </a:lnTo>
                <a:lnTo>
                  <a:pt x="112506" y="337332"/>
                </a:lnTo>
                <a:lnTo>
                  <a:pt x="75251" y="318819"/>
                </a:lnTo>
                <a:lnTo>
                  <a:pt x="44336" y="292046"/>
                </a:lnTo>
                <a:lnTo>
                  <a:pt x="20800" y="258392"/>
                </a:lnTo>
                <a:lnTo>
                  <a:pt x="5680" y="219235"/>
                </a:lnTo>
                <a:lnTo>
                  <a:pt x="16" y="175952"/>
                </a:lnTo>
                <a:lnTo>
                  <a:pt x="0" y="173429"/>
                </a:lnTo>
                <a:close/>
              </a:path>
            </a:pathLst>
          </a:custGeom>
          <a:noFill/>
          <a:ln w="9525" cap="flat" cmpd="sng">
            <a:solidFill>
              <a:srgbClr val="54B8D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423" name="Google Shape;423;p43"/>
          <p:cNvSpPr/>
          <p:nvPr/>
        </p:nvSpPr>
        <p:spPr>
          <a:xfrm>
            <a:off x="6067597" y="5409397"/>
            <a:ext cx="419700" cy="448800"/>
          </a:xfrm>
          <a:prstGeom prst="rect">
            <a:avLst/>
          </a:prstGeom>
          <a:blipFill rotWithShape="1">
            <a:blip r:embed="rId18">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424" name="Google Shape;424;p43"/>
          <p:cNvSpPr/>
          <p:nvPr/>
        </p:nvSpPr>
        <p:spPr>
          <a:xfrm>
            <a:off x="6117680" y="5436105"/>
            <a:ext cx="320700" cy="346800"/>
          </a:xfrm>
          <a:prstGeom prst="rect">
            <a:avLst/>
          </a:prstGeom>
          <a:blipFill rotWithShape="1">
            <a:blip r:embed="rId8">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425" name="Google Shape;425;p43"/>
          <p:cNvSpPr/>
          <p:nvPr/>
        </p:nvSpPr>
        <p:spPr>
          <a:xfrm>
            <a:off x="6117663" y="5436105"/>
            <a:ext cx="321310" cy="347345"/>
          </a:xfrm>
          <a:custGeom>
            <a:avLst/>
            <a:gdLst/>
            <a:ahLst/>
            <a:cxnLst/>
            <a:rect l="l" t="t" r="r" b="b"/>
            <a:pathLst>
              <a:path w="321310" h="347345" extrusionOk="0">
                <a:moveTo>
                  <a:pt x="0" y="173429"/>
                </a:moveTo>
                <a:lnTo>
                  <a:pt x="5364" y="128714"/>
                </a:lnTo>
                <a:lnTo>
                  <a:pt x="20537" y="88328"/>
                </a:lnTo>
                <a:lnTo>
                  <a:pt x="44135" y="53766"/>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6"/>
                </a:lnTo>
                <a:lnTo>
                  <a:pt x="155063" y="346207"/>
                </a:lnTo>
                <a:lnTo>
                  <a:pt x="112506" y="337332"/>
                </a:lnTo>
                <a:lnTo>
                  <a:pt x="75251" y="318819"/>
                </a:lnTo>
                <a:lnTo>
                  <a:pt x="44337" y="292046"/>
                </a:lnTo>
                <a:lnTo>
                  <a:pt x="20800" y="258392"/>
                </a:lnTo>
                <a:lnTo>
                  <a:pt x="5680" y="219235"/>
                </a:lnTo>
                <a:lnTo>
                  <a:pt x="16" y="175952"/>
                </a:lnTo>
                <a:lnTo>
                  <a:pt x="0" y="173429"/>
                </a:lnTo>
                <a:close/>
              </a:path>
            </a:pathLst>
          </a:custGeom>
          <a:noFill/>
          <a:ln w="9525" cap="flat" cmpd="sng">
            <a:solidFill>
              <a:srgbClr val="54B8D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426" name="Google Shape;426;p43"/>
          <p:cNvSpPr/>
          <p:nvPr/>
        </p:nvSpPr>
        <p:spPr>
          <a:xfrm>
            <a:off x="5643648" y="5388615"/>
            <a:ext cx="419700" cy="448800"/>
          </a:xfrm>
          <a:prstGeom prst="rect">
            <a:avLst/>
          </a:prstGeom>
          <a:blipFill rotWithShape="1">
            <a:blip r:embed="rId19">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427" name="Google Shape;427;p43"/>
          <p:cNvSpPr/>
          <p:nvPr/>
        </p:nvSpPr>
        <p:spPr>
          <a:xfrm>
            <a:off x="5694315" y="5416355"/>
            <a:ext cx="320700" cy="346800"/>
          </a:xfrm>
          <a:prstGeom prst="rect">
            <a:avLst/>
          </a:prstGeom>
          <a:blipFill rotWithShape="1">
            <a:blip r:embed="rId20">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428" name="Google Shape;428;p43"/>
          <p:cNvSpPr/>
          <p:nvPr/>
        </p:nvSpPr>
        <p:spPr>
          <a:xfrm>
            <a:off x="5694298" y="5416355"/>
            <a:ext cx="321310" cy="347345"/>
          </a:xfrm>
          <a:custGeom>
            <a:avLst/>
            <a:gdLst/>
            <a:ahLst/>
            <a:cxnLst/>
            <a:rect l="l" t="t" r="r" b="b"/>
            <a:pathLst>
              <a:path w="321310" h="347345" extrusionOk="0">
                <a:moveTo>
                  <a:pt x="0" y="173429"/>
                </a:moveTo>
                <a:lnTo>
                  <a:pt x="5364" y="128714"/>
                </a:lnTo>
                <a:lnTo>
                  <a:pt x="20537" y="88328"/>
                </a:lnTo>
                <a:lnTo>
                  <a:pt x="44135" y="53766"/>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6"/>
                </a:lnTo>
                <a:lnTo>
                  <a:pt x="155063" y="346207"/>
                </a:lnTo>
                <a:lnTo>
                  <a:pt x="112506" y="337332"/>
                </a:lnTo>
                <a:lnTo>
                  <a:pt x="75251" y="318819"/>
                </a:lnTo>
                <a:lnTo>
                  <a:pt x="44337" y="292046"/>
                </a:lnTo>
                <a:lnTo>
                  <a:pt x="20800" y="258392"/>
                </a:lnTo>
                <a:lnTo>
                  <a:pt x="5680" y="219235"/>
                </a:lnTo>
                <a:lnTo>
                  <a:pt x="16" y="175952"/>
                </a:lnTo>
                <a:lnTo>
                  <a:pt x="0" y="173429"/>
                </a:lnTo>
                <a:close/>
              </a:path>
            </a:pathLst>
          </a:custGeom>
          <a:noFill/>
          <a:ln w="9525" cap="flat" cmpd="sng">
            <a:solidFill>
              <a:srgbClr val="54B8D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429" name="Google Shape;429;p43"/>
          <p:cNvSpPr/>
          <p:nvPr/>
        </p:nvSpPr>
        <p:spPr>
          <a:xfrm>
            <a:off x="5190605" y="5388615"/>
            <a:ext cx="423900" cy="444600"/>
          </a:xfrm>
          <a:prstGeom prst="rect">
            <a:avLst/>
          </a:prstGeom>
          <a:blipFill rotWithShape="1">
            <a:blip r:embed="rId21">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430" name="Google Shape;430;p43"/>
          <p:cNvSpPr/>
          <p:nvPr/>
        </p:nvSpPr>
        <p:spPr>
          <a:xfrm>
            <a:off x="5241980" y="5414823"/>
            <a:ext cx="320700" cy="346800"/>
          </a:xfrm>
          <a:prstGeom prst="rect">
            <a:avLst/>
          </a:prstGeom>
          <a:blipFill rotWithShape="1">
            <a:blip r:embed="rId20">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431" name="Google Shape;431;p43"/>
          <p:cNvSpPr/>
          <p:nvPr/>
        </p:nvSpPr>
        <p:spPr>
          <a:xfrm>
            <a:off x="5241964" y="5414824"/>
            <a:ext cx="321310" cy="347345"/>
          </a:xfrm>
          <a:custGeom>
            <a:avLst/>
            <a:gdLst/>
            <a:ahLst/>
            <a:cxnLst/>
            <a:rect l="l" t="t" r="r" b="b"/>
            <a:pathLst>
              <a:path w="321310" h="347345" extrusionOk="0">
                <a:moveTo>
                  <a:pt x="0" y="173429"/>
                </a:moveTo>
                <a:lnTo>
                  <a:pt x="5364" y="128714"/>
                </a:lnTo>
                <a:lnTo>
                  <a:pt x="20537" y="88328"/>
                </a:lnTo>
                <a:lnTo>
                  <a:pt x="44135" y="53766"/>
                </a:lnTo>
                <a:lnTo>
                  <a:pt x="74777" y="26526"/>
                </a:lnTo>
                <a:lnTo>
                  <a:pt x="111080" y="8104"/>
                </a:lnTo>
                <a:lnTo>
                  <a:pt x="151661" y="0"/>
                </a:lnTo>
                <a:lnTo>
                  <a:pt x="166723" y="593"/>
                </a:lnTo>
                <a:lnTo>
                  <a:pt x="208998" y="9557"/>
                </a:lnTo>
                <a:lnTo>
                  <a:pt x="246066"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6"/>
                </a:lnTo>
                <a:lnTo>
                  <a:pt x="155063" y="346207"/>
                </a:lnTo>
                <a:lnTo>
                  <a:pt x="112506" y="337332"/>
                </a:lnTo>
                <a:lnTo>
                  <a:pt x="75251" y="318819"/>
                </a:lnTo>
                <a:lnTo>
                  <a:pt x="44337" y="292046"/>
                </a:lnTo>
                <a:lnTo>
                  <a:pt x="20800" y="258392"/>
                </a:lnTo>
                <a:lnTo>
                  <a:pt x="5680" y="219235"/>
                </a:lnTo>
                <a:lnTo>
                  <a:pt x="16" y="175952"/>
                </a:lnTo>
                <a:lnTo>
                  <a:pt x="0" y="173429"/>
                </a:lnTo>
                <a:close/>
              </a:path>
            </a:pathLst>
          </a:custGeom>
          <a:noFill/>
          <a:ln w="9525" cap="flat" cmpd="sng">
            <a:solidFill>
              <a:srgbClr val="54B8D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432" name="Google Shape;432;p43"/>
          <p:cNvSpPr/>
          <p:nvPr/>
        </p:nvSpPr>
        <p:spPr>
          <a:xfrm>
            <a:off x="8877298" y="3792572"/>
            <a:ext cx="423900" cy="448800"/>
          </a:xfrm>
          <a:prstGeom prst="rect">
            <a:avLst/>
          </a:prstGeom>
          <a:blipFill rotWithShape="1">
            <a:blip r:embed="rId22">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433" name="Google Shape;433;p43"/>
          <p:cNvSpPr/>
          <p:nvPr/>
        </p:nvSpPr>
        <p:spPr>
          <a:xfrm>
            <a:off x="8928808" y="3819435"/>
            <a:ext cx="320700" cy="346800"/>
          </a:xfrm>
          <a:prstGeom prst="rect">
            <a:avLst/>
          </a:prstGeom>
          <a:blipFill rotWithShape="1">
            <a:blip r:embed="rId2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434" name="Google Shape;434;p43"/>
          <p:cNvSpPr/>
          <p:nvPr/>
        </p:nvSpPr>
        <p:spPr>
          <a:xfrm>
            <a:off x="8928792" y="3819436"/>
            <a:ext cx="321309" cy="347344"/>
          </a:xfrm>
          <a:custGeom>
            <a:avLst/>
            <a:gdLst/>
            <a:ahLst/>
            <a:cxnLst/>
            <a:rect l="l" t="t" r="r" b="b"/>
            <a:pathLst>
              <a:path w="321309" h="347344" extrusionOk="0">
                <a:moveTo>
                  <a:pt x="0" y="173429"/>
                </a:moveTo>
                <a:lnTo>
                  <a:pt x="5364" y="128714"/>
                </a:lnTo>
                <a:lnTo>
                  <a:pt x="20537" y="88327"/>
                </a:lnTo>
                <a:lnTo>
                  <a:pt x="44135" y="53765"/>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7"/>
                </a:lnTo>
                <a:lnTo>
                  <a:pt x="293435" y="270018"/>
                </a:lnTo>
                <a:lnTo>
                  <a:pt x="267552" y="302464"/>
                </a:lnTo>
                <a:lnTo>
                  <a:pt x="235127" y="327078"/>
                </a:lnTo>
                <a:lnTo>
                  <a:pt x="197522" y="342420"/>
                </a:lnTo>
                <a:lnTo>
                  <a:pt x="170247" y="346786"/>
                </a:lnTo>
                <a:lnTo>
                  <a:pt x="155063" y="346207"/>
                </a:lnTo>
                <a:lnTo>
                  <a:pt x="112506" y="337333"/>
                </a:lnTo>
                <a:lnTo>
                  <a:pt x="75252" y="318819"/>
                </a:lnTo>
                <a:lnTo>
                  <a:pt x="44337" y="292047"/>
                </a:lnTo>
                <a:lnTo>
                  <a:pt x="20800" y="258392"/>
                </a:lnTo>
                <a:lnTo>
                  <a:pt x="5680" y="219235"/>
                </a:lnTo>
                <a:lnTo>
                  <a:pt x="16" y="175952"/>
                </a:lnTo>
                <a:lnTo>
                  <a:pt x="0" y="173429"/>
                </a:lnTo>
                <a:close/>
              </a:path>
            </a:pathLst>
          </a:custGeom>
          <a:noFill/>
          <a:ln w="9525" cap="flat" cmpd="sng">
            <a:solidFill>
              <a:srgbClr val="CC615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435" name="Google Shape;435;p43"/>
          <p:cNvSpPr/>
          <p:nvPr/>
        </p:nvSpPr>
        <p:spPr>
          <a:xfrm>
            <a:off x="9351125" y="3792572"/>
            <a:ext cx="423900" cy="448800"/>
          </a:xfrm>
          <a:prstGeom prst="rect">
            <a:avLst/>
          </a:prstGeom>
          <a:blipFill rotWithShape="1">
            <a:blip r:embed="rId24">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436" name="Google Shape;436;p43"/>
          <p:cNvSpPr/>
          <p:nvPr/>
        </p:nvSpPr>
        <p:spPr>
          <a:xfrm>
            <a:off x="9401938" y="3821606"/>
            <a:ext cx="320700" cy="346800"/>
          </a:xfrm>
          <a:prstGeom prst="rect">
            <a:avLst/>
          </a:prstGeom>
          <a:blipFill rotWithShape="1">
            <a:blip r:embed="rId10">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437" name="Google Shape;437;p43"/>
          <p:cNvSpPr/>
          <p:nvPr/>
        </p:nvSpPr>
        <p:spPr>
          <a:xfrm>
            <a:off x="9401921" y="3821606"/>
            <a:ext cx="321309" cy="347344"/>
          </a:xfrm>
          <a:custGeom>
            <a:avLst/>
            <a:gdLst/>
            <a:ahLst/>
            <a:cxnLst/>
            <a:rect l="l" t="t" r="r" b="b"/>
            <a:pathLst>
              <a:path w="321309" h="347344" extrusionOk="0">
                <a:moveTo>
                  <a:pt x="0" y="173429"/>
                </a:moveTo>
                <a:lnTo>
                  <a:pt x="5364" y="128714"/>
                </a:lnTo>
                <a:lnTo>
                  <a:pt x="20537" y="88327"/>
                </a:lnTo>
                <a:lnTo>
                  <a:pt x="44135" y="53765"/>
                </a:lnTo>
                <a:lnTo>
                  <a:pt x="74777" y="26525"/>
                </a:lnTo>
                <a:lnTo>
                  <a:pt x="111080" y="8104"/>
                </a:lnTo>
                <a:lnTo>
                  <a:pt x="151661" y="0"/>
                </a:lnTo>
                <a:lnTo>
                  <a:pt x="166724" y="593"/>
                </a:lnTo>
                <a:lnTo>
                  <a:pt x="208998" y="9557"/>
                </a:lnTo>
                <a:lnTo>
                  <a:pt x="246066" y="28213"/>
                </a:lnTo>
                <a:lnTo>
                  <a:pt x="276849" y="55171"/>
                </a:lnTo>
                <a:lnTo>
                  <a:pt x="300271" y="89037"/>
                </a:lnTo>
                <a:lnTo>
                  <a:pt x="315255" y="128422"/>
                </a:lnTo>
                <a:lnTo>
                  <a:pt x="320724" y="171933"/>
                </a:lnTo>
                <a:lnTo>
                  <a:pt x="320117" y="187383"/>
                </a:lnTo>
                <a:lnTo>
                  <a:pt x="311411" y="231177"/>
                </a:lnTo>
                <a:lnTo>
                  <a:pt x="293435" y="270018"/>
                </a:lnTo>
                <a:lnTo>
                  <a:pt x="267552" y="302464"/>
                </a:lnTo>
                <a:lnTo>
                  <a:pt x="235127" y="327078"/>
                </a:lnTo>
                <a:lnTo>
                  <a:pt x="197522" y="342420"/>
                </a:lnTo>
                <a:lnTo>
                  <a:pt x="170247" y="346786"/>
                </a:lnTo>
                <a:lnTo>
                  <a:pt x="155063" y="346207"/>
                </a:lnTo>
                <a:lnTo>
                  <a:pt x="112506" y="337333"/>
                </a:lnTo>
                <a:lnTo>
                  <a:pt x="75252" y="318819"/>
                </a:lnTo>
                <a:lnTo>
                  <a:pt x="44337" y="292047"/>
                </a:lnTo>
                <a:lnTo>
                  <a:pt x="20800" y="258392"/>
                </a:lnTo>
                <a:lnTo>
                  <a:pt x="5680" y="219235"/>
                </a:lnTo>
                <a:lnTo>
                  <a:pt x="16" y="175952"/>
                </a:lnTo>
                <a:lnTo>
                  <a:pt x="0" y="173429"/>
                </a:lnTo>
                <a:close/>
              </a:path>
            </a:pathLst>
          </a:custGeom>
          <a:noFill/>
          <a:ln w="9525" cap="flat" cmpd="sng">
            <a:solidFill>
              <a:srgbClr val="CC615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438" name="Google Shape;438;p43"/>
          <p:cNvSpPr/>
          <p:nvPr/>
        </p:nvSpPr>
        <p:spPr>
          <a:xfrm>
            <a:off x="9849888" y="3792572"/>
            <a:ext cx="423900" cy="448800"/>
          </a:xfrm>
          <a:prstGeom prst="rect">
            <a:avLst/>
          </a:prstGeom>
          <a:blipFill rotWithShape="1">
            <a:blip r:embed="rId2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439" name="Google Shape;439;p43"/>
          <p:cNvSpPr/>
          <p:nvPr/>
        </p:nvSpPr>
        <p:spPr>
          <a:xfrm>
            <a:off x="9900726" y="3819435"/>
            <a:ext cx="320700" cy="346800"/>
          </a:xfrm>
          <a:prstGeom prst="rect">
            <a:avLst/>
          </a:prstGeom>
          <a:blipFill rotWithShape="1">
            <a:blip r:embed="rId2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440" name="Google Shape;440;p43"/>
          <p:cNvSpPr/>
          <p:nvPr/>
        </p:nvSpPr>
        <p:spPr>
          <a:xfrm>
            <a:off x="9900710" y="3819436"/>
            <a:ext cx="321309" cy="347344"/>
          </a:xfrm>
          <a:custGeom>
            <a:avLst/>
            <a:gdLst/>
            <a:ahLst/>
            <a:cxnLst/>
            <a:rect l="l" t="t" r="r" b="b"/>
            <a:pathLst>
              <a:path w="321309" h="347344" extrusionOk="0">
                <a:moveTo>
                  <a:pt x="0" y="173429"/>
                </a:moveTo>
                <a:lnTo>
                  <a:pt x="5364" y="128714"/>
                </a:lnTo>
                <a:lnTo>
                  <a:pt x="20537" y="88327"/>
                </a:lnTo>
                <a:lnTo>
                  <a:pt x="44135" y="53765"/>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7"/>
                </a:lnTo>
                <a:lnTo>
                  <a:pt x="293435" y="270018"/>
                </a:lnTo>
                <a:lnTo>
                  <a:pt x="267552" y="302464"/>
                </a:lnTo>
                <a:lnTo>
                  <a:pt x="235127" y="327078"/>
                </a:lnTo>
                <a:lnTo>
                  <a:pt x="197522" y="342420"/>
                </a:lnTo>
                <a:lnTo>
                  <a:pt x="170247" y="346786"/>
                </a:lnTo>
                <a:lnTo>
                  <a:pt x="155063" y="346207"/>
                </a:lnTo>
                <a:lnTo>
                  <a:pt x="112506" y="337333"/>
                </a:lnTo>
                <a:lnTo>
                  <a:pt x="75252" y="318819"/>
                </a:lnTo>
                <a:lnTo>
                  <a:pt x="44337" y="292047"/>
                </a:lnTo>
                <a:lnTo>
                  <a:pt x="20800" y="258392"/>
                </a:lnTo>
                <a:lnTo>
                  <a:pt x="5680" y="219235"/>
                </a:lnTo>
                <a:lnTo>
                  <a:pt x="16" y="175952"/>
                </a:lnTo>
                <a:lnTo>
                  <a:pt x="0" y="173429"/>
                </a:lnTo>
                <a:close/>
              </a:path>
            </a:pathLst>
          </a:custGeom>
          <a:noFill/>
          <a:ln w="9525" cap="flat" cmpd="sng">
            <a:solidFill>
              <a:srgbClr val="CC615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441" name="Google Shape;441;p43"/>
          <p:cNvSpPr txBox="1"/>
          <p:nvPr/>
        </p:nvSpPr>
        <p:spPr>
          <a:xfrm>
            <a:off x="3162300" y="3640452"/>
            <a:ext cx="838200" cy="480600"/>
          </a:xfrm>
          <a:prstGeom prst="rect">
            <a:avLst/>
          </a:prstGeom>
          <a:noFill/>
          <a:ln>
            <a:noFill/>
          </a:ln>
        </p:spPr>
        <p:txBody>
          <a:bodyPr spcFirstLastPara="1" wrap="square" lIns="0" tIns="0" rIns="0" bIns="0" anchor="t" anchorCtr="0">
            <a:noAutofit/>
          </a:bodyPr>
          <a:lstStyle/>
          <a:p>
            <a:pPr marL="12700" marR="5080" lvl="0" indent="0" algn="r" rtl="0">
              <a:lnSpc>
                <a:spcPct val="165217"/>
              </a:lnSpc>
              <a:spcBef>
                <a:spcPts val="0"/>
              </a:spcBef>
              <a:spcAft>
                <a:spcPts val="0"/>
              </a:spcAft>
              <a:buNone/>
            </a:pPr>
            <a:r>
              <a:rPr lang="en-US" sz="2300">
                <a:solidFill>
                  <a:srgbClr val="EE3967"/>
                </a:solidFill>
                <a:latin typeface="Avenir"/>
                <a:ea typeface="Avenir"/>
                <a:cs typeface="Avenir"/>
                <a:sym typeface="Avenir"/>
              </a:rPr>
              <a:t>lost</a:t>
            </a:r>
            <a:endParaRPr sz="2300">
              <a:solidFill>
                <a:srgbClr val="EE3967"/>
              </a:solidFill>
              <a:latin typeface="Avenir"/>
              <a:ea typeface="Avenir"/>
              <a:cs typeface="Avenir"/>
              <a:sym typeface="Avenir"/>
            </a:endParaRPr>
          </a:p>
        </p:txBody>
      </p:sp>
      <p:sp>
        <p:nvSpPr>
          <p:cNvPr id="442" name="Google Shape;442;p43"/>
          <p:cNvSpPr txBox="1"/>
          <p:nvPr/>
        </p:nvSpPr>
        <p:spPr>
          <a:xfrm>
            <a:off x="2552700" y="5240652"/>
            <a:ext cx="1447800" cy="480600"/>
          </a:xfrm>
          <a:prstGeom prst="rect">
            <a:avLst/>
          </a:prstGeom>
          <a:noFill/>
          <a:ln>
            <a:noFill/>
          </a:ln>
        </p:spPr>
        <p:txBody>
          <a:bodyPr spcFirstLastPara="1" wrap="square" lIns="0" tIns="0" rIns="0" bIns="0" anchor="t" anchorCtr="0">
            <a:noAutofit/>
          </a:bodyPr>
          <a:lstStyle/>
          <a:p>
            <a:pPr marL="12700" marR="5080" lvl="0" indent="0" algn="r" rtl="0">
              <a:lnSpc>
                <a:spcPct val="165217"/>
              </a:lnSpc>
              <a:spcBef>
                <a:spcPts val="0"/>
              </a:spcBef>
              <a:spcAft>
                <a:spcPts val="0"/>
              </a:spcAft>
              <a:buNone/>
            </a:pPr>
            <a:r>
              <a:rPr lang="en-US" sz="2300" b="1">
                <a:solidFill>
                  <a:schemeClr val="accent3"/>
                </a:solidFill>
                <a:latin typeface="Avenir"/>
                <a:ea typeface="Avenir"/>
                <a:cs typeface="Avenir"/>
                <a:sym typeface="Avenir"/>
              </a:rPr>
              <a:t>survived</a:t>
            </a:r>
            <a:endParaRPr sz="2300" b="1">
              <a:solidFill>
                <a:schemeClr val="accent3"/>
              </a:solidFill>
              <a:latin typeface="Avenir"/>
              <a:ea typeface="Avenir"/>
              <a:cs typeface="Avenir"/>
              <a:sym typeface="Avenir"/>
            </a:endParaRPr>
          </a:p>
        </p:txBody>
      </p:sp>
      <p:sp>
        <p:nvSpPr>
          <p:cNvPr id="443" name="Google Shape;443;p43"/>
          <p:cNvSpPr txBox="1"/>
          <p:nvPr/>
        </p:nvSpPr>
        <p:spPr>
          <a:xfrm>
            <a:off x="1562100" y="4235328"/>
            <a:ext cx="2133600" cy="952500"/>
          </a:xfrm>
          <a:prstGeom prst="rect">
            <a:avLst/>
          </a:prstGeom>
          <a:noFill/>
          <a:ln>
            <a:noFill/>
          </a:ln>
        </p:spPr>
        <p:txBody>
          <a:bodyPr spcFirstLastPara="1" wrap="square" lIns="0" tIns="0" rIns="0" bIns="0" anchor="t" anchorCtr="0">
            <a:noAutofit/>
          </a:bodyPr>
          <a:lstStyle/>
          <a:p>
            <a:pPr marL="12700" marR="5080" lvl="0" indent="0" algn="r" rtl="0">
              <a:lnSpc>
                <a:spcPct val="165217"/>
              </a:lnSpc>
              <a:spcBef>
                <a:spcPts val="0"/>
              </a:spcBef>
              <a:spcAft>
                <a:spcPts val="0"/>
              </a:spcAft>
              <a:buNone/>
            </a:pPr>
            <a:r>
              <a:rPr lang="en-US" sz="2300">
                <a:solidFill>
                  <a:schemeClr val="lt1"/>
                </a:solidFill>
                <a:latin typeface="Avenir"/>
                <a:ea typeface="Avenir"/>
                <a:cs typeface="Avenir"/>
                <a:sym typeface="Avenir"/>
              </a:rPr>
              <a:t>Patient 5 yrs</a:t>
            </a:r>
            <a:br>
              <a:rPr lang="en-US" sz="2300">
                <a:solidFill>
                  <a:schemeClr val="lt1"/>
                </a:solidFill>
                <a:latin typeface="Avenir"/>
                <a:ea typeface="Avenir"/>
                <a:cs typeface="Avenir"/>
                <a:sym typeface="Avenir"/>
              </a:rPr>
            </a:br>
            <a:r>
              <a:rPr lang="en-US" sz="2300">
                <a:solidFill>
                  <a:schemeClr val="lt1"/>
                </a:solidFill>
                <a:latin typeface="Avenir"/>
                <a:ea typeface="Avenir"/>
                <a:cs typeface="Avenir"/>
                <a:sym typeface="Avenir"/>
              </a:rPr>
              <a:t>after surgery</a:t>
            </a:r>
            <a:endParaRPr sz="2300">
              <a:solidFill>
                <a:schemeClr val="lt1"/>
              </a:solidFill>
              <a:latin typeface="Avenir"/>
              <a:ea typeface="Avenir"/>
              <a:cs typeface="Avenir"/>
              <a:sym typeface="Avenir"/>
            </a:endParaRPr>
          </a:p>
        </p:txBody>
      </p:sp>
      <p:sp>
        <p:nvSpPr>
          <p:cNvPr id="444" name="Google Shape;444;p43"/>
          <p:cNvSpPr txBox="1"/>
          <p:nvPr/>
        </p:nvSpPr>
        <p:spPr>
          <a:xfrm>
            <a:off x="5067300" y="6025925"/>
            <a:ext cx="4419600" cy="465000"/>
          </a:xfrm>
          <a:prstGeom prst="rect">
            <a:avLst/>
          </a:prstGeom>
          <a:noFill/>
          <a:ln>
            <a:noFill/>
          </a:ln>
        </p:spPr>
        <p:txBody>
          <a:bodyPr spcFirstLastPara="1" wrap="square" lIns="0" tIns="0" rIns="0" bIns="0" anchor="t" anchorCtr="0">
            <a:noAutofit/>
          </a:bodyPr>
          <a:lstStyle/>
          <a:p>
            <a:pPr marL="12700" marR="5080" lvl="0" indent="0" algn="ctr" rtl="0">
              <a:lnSpc>
                <a:spcPct val="165217"/>
              </a:lnSpc>
              <a:spcBef>
                <a:spcPts val="0"/>
              </a:spcBef>
              <a:spcAft>
                <a:spcPts val="0"/>
              </a:spcAft>
              <a:buNone/>
            </a:pPr>
            <a:r>
              <a:rPr lang="en-US" sz="2300">
                <a:solidFill>
                  <a:schemeClr val="lt1"/>
                </a:solidFill>
                <a:latin typeface="Avenir"/>
                <a:ea typeface="Avenir"/>
                <a:cs typeface="Avenir"/>
                <a:sym typeface="Avenir"/>
              </a:rPr>
              <a:t>Number of malignant nodes</a:t>
            </a:r>
            <a:endParaRPr sz="2300">
              <a:solidFill>
                <a:schemeClr val="lt1"/>
              </a:solidFill>
              <a:latin typeface="Avenir"/>
              <a:ea typeface="Avenir"/>
              <a:cs typeface="Avenir"/>
              <a:sym typeface="Avenir"/>
            </a:endParaRPr>
          </a:p>
        </p:txBody>
      </p:sp>
      <p:sp>
        <p:nvSpPr>
          <p:cNvPr id="445" name="Google Shape;445;p43"/>
          <p:cNvSpPr txBox="1"/>
          <p:nvPr/>
        </p:nvSpPr>
        <p:spPr>
          <a:xfrm>
            <a:off x="4073275" y="5667127"/>
            <a:ext cx="6553200" cy="465000"/>
          </a:xfrm>
          <a:prstGeom prst="rect">
            <a:avLst/>
          </a:prstGeom>
          <a:noFill/>
          <a:ln>
            <a:noFill/>
          </a:ln>
        </p:spPr>
        <p:txBody>
          <a:bodyPr spcFirstLastPara="1" wrap="square" lIns="0" tIns="0" rIns="0" bIns="0" anchor="t" anchorCtr="0">
            <a:noAutofit/>
          </a:bodyPr>
          <a:lstStyle/>
          <a:p>
            <a:pPr marL="12700" marR="5080" lvl="0" indent="0" algn="l" rtl="0">
              <a:lnSpc>
                <a:spcPct val="211111"/>
              </a:lnSpc>
              <a:spcBef>
                <a:spcPts val="0"/>
              </a:spcBef>
              <a:spcAft>
                <a:spcPts val="0"/>
              </a:spcAft>
              <a:buNone/>
            </a:pPr>
            <a:r>
              <a:rPr lang="en-US" sz="1800">
                <a:solidFill>
                  <a:schemeClr val="lt2"/>
                </a:solidFill>
                <a:latin typeface="Avenir"/>
                <a:ea typeface="Avenir"/>
                <a:cs typeface="Avenir"/>
                <a:sym typeface="Avenir"/>
              </a:rPr>
              <a:t>0			10			20</a:t>
            </a:r>
            <a:r>
              <a:rPr lang="en-US" sz="1800">
                <a:solidFill>
                  <a:srgbClr val="A6A6A6"/>
                </a:solidFill>
                <a:latin typeface="Avenir"/>
                <a:ea typeface="Avenir"/>
                <a:cs typeface="Avenir"/>
                <a:sym typeface="Avenir"/>
              </a:rPr>
              <a:t>	</a:t>
            </a:r>
            <a:endParaRPr sz="1800">
              <a:solidFill>
                <a:srgbClr val="A6A6A6"/>
              </a:solidFill>
              <a:latin typeface="Avenir"/>
              <a:ea typeface="Avenir"/>
              <a:cs typeface="Avenir"/>
              <a:sym typeface="Avenir"/>
            </a:endParaRPr>
          </a:p>
        </p:txBody>
      </p:sp>
      <p:sp>
        <p:nvSpPr>
          <p:cNvPr id="446" name="Google Shape;446;p43"/>
          <p:cNvSpPr txBox="1"/>
          <p:nvPr/>
        </p:nvSpPr>
        <p:spPr>
          <a:xfrm>
            <a:off x="388925" y="5896150"/>
            <a:ext cx="1621500" cy="465000"/>
          </a:xfrm>
          <a:prstGeom prst="rect">
            <a:avLst/>
          </a:prstGeom>
          <a:noFill/>
          <a:ln>
            <a:noFill/>
          </a:ln>
        </p:spPr>
        <p:txBody>
          <a:bodyPr spcFirstLastPara="1" wrap="square" lIns="0" tIns="0" rIns="0" bIns="0" anchor="t" anchorCtr="0">
            <a:noAutofit/>
          </a:bodyPr>
          <a:lstStyle/>
          <a:p>
            <a:pPr marL="12700" marR="5080" lvl="0" indent="0" algn="ctr" rtl="0">
              <a:lnSpc>
                <a:spcPct val="165217"/>
              </a:lnSpc>
              <a:spcBef>
                <a:spcPts val="0"/>
              </a:spcBef>
              <a:spcAft>
                <a:spcPts val="0"/>
              </a:spcAft>
              <a:buNone/>
            </a:pPr>
            <a:r>
              <a:rPr lang="en-US" sz="2300">
                <a:solidFill>
                  <a:schemeClr val="lt2"/>
                </a:solidFill>
                <a:latin typeface="Avenir"/>
                <a:ea typeface="Avenir"/>
                <a:cs typeface="Avenir"/>
                <a:sym typeface="Avenir"/>
              </a:rPr>
              <a:t>Target</a:t>
            </a:r>
            <a:endParaRPr sz="2300">
              <a:solidFill>
                <a:schemeClr val="lt2"/>
              </a:solidFill>
              <a:latin typeface="Avenir"/>
              <a:ea typeface="Avenir"/>
              <a:cs typeface="Avenir"/>
              <a:sym typeface="Avenir"/>
            </a:endParaRPr>
          </a:p>
        </p:txBody>
      </p:sp>
      <p:cxnSp>
        <p:nvCxnSpPr>
          <p:cNvPr id="447" name="Google Shape;447;p43"/>
          <p:cNvCxnSpPr/>
          <p:nvPr/>
        </p:nvCxnSpPr>
        <p:spPr>
          <a:xfrm rot="10800000" flipH="1">
            <a:off x="1197000" y="5279650"/>
            <a:ext cx="1429200" cy="708300"/>
          </a:xfrm>
          <a:prstGeom prst="straightConnector1">
            <a:avLst/>
          </a:prstGeom>
          <a:noFill/>
          <a:ln w="25400" cap="flat" cmpd="sng">
            <a:solidFill>
              <a:schemeClr val="lt2"/>
            </a:solidFill>
            <a:prstDash val="solid"/>
            <a:round/>
            <a:headEnd type="none" w="sm" len="sm"/>
            <a:tailEnd type="stealth" w="med" len="med"/>
          </a:ln>
          <a:effectLst>
            <a:outerShdw blurRad="40000" dist="20000" dir="5400000" rotWithShape="0">
              <a:srgbClr val="000000">
                <a:alpha val="37650"/>
              </a:srgbClr>
            </a:outerShdw>
          </a:effectLst>
        </p:spPr>
      </p:cxnSp>
      <p:sp>
        <p:nvSpPr>
          <p:cNvPr id="448" name="Google Shape;448;p43"/>
          <p:cNvSpPr txBox="1"/>
          <p:nvPr/>
        </p:nvSpPr>
        <p:spPr>
          <a:xfrm>
            <a:off x="10002883" y="6309625"/>
            <a:ext cx="1621500" cy="465000"/>
          </a:xfrm>
          <a:prstGeom prst="rect">
            <a:avLst/>
          </a:prstGeom>
          <a:noFill/>
          <a:ln>
            <a:noFill/>
          </a:ln>
        </p:spPr>
        <p:txBody>
          <a:bodyPr spcFirstLastPara="1" wrap="square" lIns="0" tIns="0" rIns="0" bIns="0" anchor="t" anchorCtr="0">
            <a:noAutofit/>
          </a:bodyPr>
          <a:lstStyle/>
          <a:p>
            <a:pPr marL="12700" marR="5080" lvl="0" indent="0" algn="ctr" rtl="0">
              <a:lnSpc>
                <a:spcPct val="165217"/>
              </a:lnSpc>
              <a:spcBef>
                <a:spcPts val="0"/>
              </a:spcBef>
              <a:spcAft>
                <a:spcPts val="0"/>
              </a:spcAft>
              <a:buNone/>
            </a:pPr>
            <a:r>
              <a:rPr lang="en-US" sz="2300">
                <a:solidFill>
                  <a:schemeClr val="lt2"/>
                </a:solidFill>
                <a:latin typeface="Avenir"/>
                <a:ea typeface="Avenir"/>
                <a:cs typeface="Avenir"/>
                <a:sym typeface="Avenir"/>
              </a:rPr>
              <a:t>Feature</a:t>
            </a:r>
            <a:endParaRPr sz="2300">
              <a:solidFill>
                <a:schemeClr val="lt2"/>
              </a:solidFill>
              <a:latin typeface="Avenir"/>
              <a:ea typeface="Avenir"/>
              <a:cs typeface="Avenir"/>
              <a:sym typeface="Avenir"/>
            </a:endParaRPr>
          </a:p>
        </p:txBody>
      </p:sp>
      <p:cxnSp>
        <p:nvCxnSpPr>
          <p:cNvPr id="449" name="Google Shape;449;p43"/>
          <p:cNvCxnSpPr/>
          <p:nvPr/>
        </p:nvCxnSpPr>
        <p:spPr>
          <a:xfrm rot="10800000">
            <a:off x="9395350" y="6234525"/>
            <a:ext cx="884400" cy="130500"/>
          </a:xfrm>
          <a:prstGeom prst="straightConnector1">
            <a:avLst/>
          </a:prstGeom>
          <a:noFill/>
          <a:ln w="25400" cap="flat" cmpd="sng">
            <a:solidFill>
              <a:schemeClr val="lt2"/>
            </a:solidFill>
            <a:prstDash val="solid"/>
            <a:round/>
            <a:headEnd type="none" w="sm" len="sm"/>
            <a:tailEnd type="stealth" w="med" len="med"/>
          </a:ln>
          <a:effectLst>
            <a:outerShdw blurRad="40000" dist="20000" dir="5400000" rotWithShape="0">
              <a:srgbClr val="000000">
                <a:alpha val="37650"/>
              </a:srgbClr>
            </a:outerShdw>
          </a:effectLst>
        </p:spPr>
      </p:cxnSp>
      <p:sp>
        <p:nvSpPr>
          <p:cNvPr id="450" name="Google Shape;450;p43"/>
          <p:cNvSpPr txBox="1"/>
          <p:nvPr/>
        </p:nvSpPr>
        <p:spPr>
          <a:xfrm>
            <a:off x="4591875" y="2764775"/>
            <a:ext cx="1621500" cy="465000"/>
          </a:xfrm>
          <a:prstGeom prst="rect">
            <a:avLst/>
          </a:prstGeom>
          <a:noFill/>
          <a:ln>
            <a:noFill/>
          </a:ln>
        </p:spPr>
        <p:txBody>
          <a:bodyPr spcFirstLastPara="1" wrap="square" lIns="0" tIns="0" rIns="0" bIns="0" anchor="t" anchorCtr="0">
            <a:noAutofit/>
          </a:bodyPr>
          <a:lstStyle/>
          <a:p>
            <a:pPr marL="12700" marR="5080" lvl="0" indent="0" algn="ctr" rtl="0">
              <a:lnSpc>
                <a:spcPct val="165217"/>
              </a:lnSpc>
              <a:spcBef>
                <a:spcPts val="0"/>
              </a:spcBef>
              <a:spcAft>
                <a:spcPts val="0"/>
              </a:spcAft>
              <a:buNone/>
            </a:pPr>
            <a:r>
              <a:rPr lang="en-US" sz="2300">
                <a:solidFill>
                  <a:schemeClr val="lt2"/>
                </a:solidFill>
                <a:latin typeface="Avenir"/>
                <a:ea typeface="Avenir"/>
                <a:cs typeface="Avenir"/>
                <a:sym typeface="Avenir"/>
              </a:rPr>
              <a:t>Label</a:t>
            </a:r>
            <a:endParaRPr sz="2300">
              <a:solidFill>
                <a:schemeClr val="lt2"/>
              </a:solidFill>
              <a:latin typeface="Avenir"/>
              <a:ea typeface="Avenir"/>
              <a:cs typeface="Avenir"/>
              <a:sym typeface="Avenir"/>
            </a:endParaRPr>
          </a:p>
        </p:txBody>
      </p:sp>
      <p:cxnSp>
        <p:nvCxnSpPr>
          <p:cNvPr id="451" name="Google Shape;451;p43"/>
          <p:cNvCxnSpPr/>
          <p:nvPr/>
        </p:nvCxnSpPr>
        <p:spPr>
          <a:xfrm flipH="1">
            <a:off x="4038600" y="3124200"/>
            <a:ext cx="1219200" cy="457200"/>
          </a:xfrm>
          <a:prstGeom prst="straightConnector1">
            <a:avLst/>
          </a:prstGeom>
          <a:noFill/>
          <a:ln w="25400" cap="flat" cmpd="sng">
            <a:solidFill>
              <a:schemeClr val="lt2"/>
            </a:solidFill>
            <a:prstDash val="solid"/>
            <a:round/>
            <a:headEnd type="none" w="sm" len="sm"/>
            <a:tailEnd type="stealth" w="med" len="med"/>
          </a:ln>
          <a:effectLst>
            <a:outerShdw blurRad="40000" dist="20000" dir="5400000" rotWithShape="0">
              <a:srgbClr val="000000">
                <a:alpha val="37650"/>
              </a:srgbClr>
            </a:outerShdw>
          </a:effectLst>
        </p:spPr>
      </p:cxnSp>
      <p:sp>
        <p:nvSpPr>
          <p:cNvPr id="452" name="Google Shape;452;p43"/>
          <p:cNvSpPr txBox="1"/>
          <p:nvPr/>
        </p:nvSpPr>
        <p:spPr>
          <a:xfrm>
            <a:off x="3026833" y="5935715"/>
            <a:ext cx="1621500" cy="465000"/>
          </a:xfrm>
          <a:prstGeom prst="rect">
            <a:avLst/>
          </a:prstGeom>
          <a:noFill/>
          <a:ln>
            <a:noFill/>
          </a:ln>
        </p:spPr>
        <p:txBody>
          <a:bodyPr spcFirstLastPara="1" wrap="square" lIns="0" tIns="0" rIns="0" bIns="0" anchor="t" anchorCtr="0">
            <a:noAutofit/>
          </a:bodyPr>
          <a:lstStyle/>
          <a:p>
            <a:pPr marL="12700" marR="5080" lvl="0" indent="0" algn="ctr" rtl="0">
              <a:lnSpc>
                <a:spcPct val="165217"/>
              </a:lnSpc>
              <a:spcBef>
                <a:spcPts val="0"/>
              </a:spcBef>
              <a:spcAft>
                <a:spcPts val="0"/>
              </a:spcAft>
              <a:buNone/>
            </a:pPr>
            <a:r>
              <a:rPr lang="en-US" sz="2300">
                <a:solidFill>
                  <a:schemeClr val="lt2"/>
                </a:solidFill>
                <a:latin typeface="Avenir"/>
                <a:ea typeface="Avenir"/>
                <a:cs typeface="Avenir"/>
                <a:sym typeface="Avenir"/>
              </a:rPr>
              <a:t>Label</a:t>
            </a:r>
            <a:endParaRPr sz="2300">
              <a:solidFill>
                <a:schemeClr val="lt2"/>
              </a:solidFill>
              <a:latin typeface="Avenir"/>
              <a:ea typeface="Avenir"/>
              <a:cs typeface="Avenir"/>
              <a:sym typeface="Avenir"/>
            </a:endParaRPr>
          </a:p>
        </p:txBody>
      </p:sp>
      <p:sp>
        <p:nvSpPr>
          <p:cNvPr id="453" name="Google Shape;453;p43"/>
          <p:cNvSpPr txBox="1"/>
          <p:nvPr/>
        </p:nvSpPr>
        <p:spPr>
          <a:xfrm>
            <a:off x="7622075" y="2875050"/>
            <a:ext cx="1729200" cy="465000"/>
          </a:xfrm>
          <a:prstGeom prst="rect">
            <a:avLst/>
          </a:prstGeom>
          <a:noFill/>
          <a:ln>
            <a:noFill/>
          </a:ln>
        </p:spPr>
        <p:txBody>
          <a:bodyPr spcFirstLastPara="1" wrap="square" lIns="0" tIns="0" rIns="0" bIns="0" anchor="t" anchorCtr="0">
            <a:noAutofit/>
          </a:bodyPr>
          <a:lstStyle/>
          <a:p>
            <a:pPr marL="12700" marR="5080" lvl="0" indent="0" algn="ctr" rtl="0">
              <a:lnSpc>
                <a:spcPct val="165217"/>
              </a:lnSpc>
              <a:spcBef>
                <a:spcPts val="0"/>
              </a:spcBef>
              <a:spcAft>
                <a:spcPts val="0"/>
              </a:spcAft>
              <a:buNone/>
            </a:pPr>
            <a:r>
              <a:rPr lang="en-US" sz="2300">
                <a:solidFill>
                  <a:schemeClr val="lt2"/>
                </a:solidFill>
                <a:latin typeface="Avenir"/>
                <a:ea typeface="Avenir"/>
                <a:cs typeface="Avenir"/>
                <a:sym typeface="Avenir"/>
              </a:rPr>
              <a:t>Observation</a:t>
            </a:r>
            <a:endParaRPr sz="2300">
              <a:solidFill>
                <a:schemeClr val="lt2"/>
              </a:solidFill>
              <a:latin typeface="Avenir"/>
              <a:ea typeface="Avenir"/>
              <a:cs typeface="Avenir"/>
              <a:sym typeface="Avenir"/>
            </a:endParaRPr>
          </a:p>
        </p:txBody>
      </p:sp>
      <p:cxnSp>
        <p:nvCxnSpPr>
          <p:cNvPr id="454" name="Google Shape;454;p43"/>
          <p:cNvCxnSpPr/>
          <p:nvPr/>
        </p:nvCxnSpPr>
        <p:spPr>
          <a:xfrm flipH="1">
            <a:off x="8384191" y="3368272"/>
            <a:ext cx="36600" cy="421200"/>
          </a:xfrm>
          <a:prstGeom prst="straightConnector1">
            <a:avLst/>
          </a:prstGeom>
          <a:noFill/>
          <a:ln w="25400" cap="flat" cmpd="sng">
            <a:solidFill>
              <a:schemeClr val="lt2"/>
            </a:solidFill>
            <a:prstDash val="solid"/>
            <a:round/>
            <a:headEnd type="none" w="sm" len="sm"/>
            <a:tailEnd type="stealth" w="med" len="med"/>
          </a:ln>
          <a:effectLst>
            <a:outerShdw blurRad="40000" dist="20000" dir="5400000" rotWithShape="0">
              <a:srgbClr val="000000">
                <a:alpha val="37650"/>
              </a:srgbClr>
            </a:outerShdw>
          </a:effectLst>
        </p:spPr>
      </p:cxnSp>
      <p:sp>
        <p:nvSpPr>
          <p:cNvPr id="455" name="Google Shape;455;p43"/>
          <p:cNvSpPr txBox="1"/>
          <p:nvPr/>
        </p:nvSpPr>
        <p:spPr>
          <a:xfrm>
            <a:off x="8445600" y="4721750"/>
            <a:ext cx="1799100" cy="465000"/>
          </a:xfrm>
          <a:prstGeom prst="rect">
            <a:avLst/>
          </a:prstGeom>
          <a:noFill/>
          <a:ln>
            <a:noFill/>
          </a:ln>
        </p:spPr>
        <p:txBody>
          <a:bodyPr spcFirstLastPara="1" wrap="square" lIns="0" tIns="0" rIns="0" bIns="0" anchor="t" anchorCtr="0">
            <a:noAutofit/>
          </a:bodyPr>
          <a:lstStyle/>
          <a:p>
            <a:pPr marL="12700" marR="5080" lvl="0" indent="0" algn="ctr" rtl="0">
              <a:lnSpc>
                <a:spcPct val="165217"/>
              </a:lnSpc>
              <a:spcBef>
                <a:spcPts val="0"/>
              </a:spcBef>
              <a:spcAft>
                <a:spcPts val="0"/>
              </a:spcAft>
              <a:buNone/>
            </a:pPr>
            <a:r>
              <a:rPr lang="en-US" sz="2300">
                <a:solidFill>
                  <a:schemeClr val="lt2"/>
                </a:solidFill>
                <a:latin typeface="Avenir"/>
                <a:ea typeface="Avenir"/>
                <a:cs typeface="Avenir"/>
                <a:sym typeface="Avenir"/>
              </a:rPr>
              <a:t>Observation</a:t>
            </a:r>
            <a:endParaRPr sz="2300">
              <a:solidFill>
                <a:schemeClr val="lt2"/>
              </a:solidFill>
              <a:latin typeface="Avenir"/>
              <a:ea typeface="Avenir"/>
              <a:cs typeface="Avenir"/>
              <a:sym typeface="Avenir"/>
            </a:endParaRPr>
          </a:p>
        </p:txBody>
      </p:sp>
      <p:cxnSp>
        <p:nvCxnSpPr>
          <p:cNvPr id="456" name="Google Shape;456;p43"/>
          <p:cNvCxnSpPr>
            <a:endCxn id="418" idx="3"/>
          </p:cNvCxnSpPr>
          <p:nvPr/>
        </p:nvCxnSpPr>
        <p:spPr>
          <a:xfrm flipH="1">
            <a:off x="8750730" y="5205105"/>
            <a:ext cx="543000" cy="404400"/>
          </a:xfrm>
          <a:prstGeom prst="straightConnector1">
            <a:avLst/>
          </a:prstGeom>
          <a:noFill/>
          <a:ln w="25400" cap="flat" cmpd="sng">
            <a:solidFill>
              <a:schemeClr val="lt2"/>
            </a:solidFill>
            <a:prstDash val="solid"/>
            <a:round/>
            <a:headEnd type="none" w="sm" len="sm"/>
            <a:tailEnd type="stealth" w="med" len="med"/>
          </a:ln>
          <a:effectLst>
            <a:outerShdw blurRad="40000" dist="20000" dir="5400000" rotWithShape="0">
              <a:srgbClr val="000000">
                <a:alpha val="37650"/>
              </a:srgbClr>
            </a:outerShdw>
          </a:effectLst>
        </p:spPr>
      </p:cxnSp>
      <p:cxnSp>
        <p:nvCxnSpPr>
          <p:cNvPr id="457" name="Google Shape;457;p43"/>
          <p:cNvCxnSpPr/>
          <p:nvPr/>
        </p:nvCxnSpPr>
        <p:spPr>
          <a:xfrm rot="10800000">
            <a:off x="3619500" y="5562600"/>
            <a:ext cx="190500" cy="457200"/>
          </a:xfrm>
          <a:prstGeom prst="straightConnector1">
            <a:avLst/>
          </a:prstGeom>
          <a:noFill/>
          <a:ln w="25400" cap="flat" cmpd="sng">
            <a:solidFill>
              <a:schemeClr val="lt2"/>
            </a:solidFill>
            <a:prstDash val="solid"/>
            <a:round/>
            <a:headEnd type="none" w="sm" len="sm"/>
            <a:tailEnd type="stealth" w="med" len="med"/>
          </a:ln>
          <a:effectLst>
            <a:outerShdw blurRad="40000" dist="20000" dir="5400000" rotWithShape="0">
              <a:srgbClr val="000000">
                <a:alpha val="37650"/>
              </a:srgbClr>
            </a:outerShdw>
          </a:effectLst>
        </p:spPr>
      </p:cxn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44"/>
          <p:cNvSpPr txBox="1">
            <a:spLocks noGrp="1"/>
          </p:cNvSpPr>
          <p:nvPr>
            <p:ph type="title"/>
          </p:nvPr>
        </p:nvSpPr>
        <p:spPr>
          <a:xfrm>
            <a:off x="388936" y="338418"/>
            <a:ext cx="9660900" cy="9855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Supervised Learning - Example</a:t>
            </a:r>
            <a:endParaRPr/>
          </a:p>
        </p:txBody>
      </p:sp>
      <p:sp>
        <p:nvSpPr>
          <p:cNvPr id="463" name="Google Shape;463;p44"/>
          <p:cNvSpPr/>
          <p:nvPr/>
        </p:nvSpPr>
        <p:spPr>
          <a:xfrm>
            <a:off x="3265516" y="2429017"/>
            <a:ext cx="291000" cy="36936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464" name="Google Shape;464;p44"/>
          <p:cNvSpPr/>
          <p:nvPr/>
        </p:nvSpPr>
        <p:spPr>
          <a:xfrm>
            <a:off x="3410701" y="2561361"/>
            <a:ext cx="0" cy="3507670"/>
          </a:xfrm>
          <a:custGeom>
            <a:avLst/>
            <a:gdLst/>
            <a:ahLst/>
            <a:cxnLst/>
            <a:rect l="l" t="t" r="r" b="b"/>
            <a:pathLst>
              <a:path w="120000" h="4055110" extrusionOk="0">
                <a:moveTo>
                  <a:pt x="0" y="4054669"/>
                </a:moveTo>
                <a:lnTo>
                  <a:pt x="0" y="0"/>
                </a:lnTo>
              </a:path>
            </a:pathLst>
          </a:custGeom>
          <a:noFill/>
          <a:ln w="25375" cap="flat" cmpd="sng">
            <a:solidFill>
              <a:srgbClr val="6095C9"/>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465" name="Google Shape;465;p44"/>
          <p:cNvSpPr/>
          <p:nvPr/>
        </p:nvSpPr>
        <p:spPr>
          <a:xfrm>
            <a:off x="3351747" y="2539573"/>
            <a:ext cx="118110" cy="100517"/>
          </a:xfrm>
          <a:custGeom>
            <a:avLst/>
            <a:gdLst/>
            <a:ahLst/>
            <a:cxnLst/>
            <a:rect l="l" t="t" r="r" b="b"/>
            <a:pathLst>
              <a:path w="118110" h="116205" extrusionOk="0">
                <a:moveTo>
                  <a:pt x="58954" y="0"/>
                </a:moveTo>
                <a:lnTo>
                  <a:pt x="0" y="101064"/>
                </a:lnTo>
                <a:lnTo>
                  <a:pt x="2047" y="108840"/>
                </a:lnTo>
                <a:lnTo>
                  <a:pt x="14164" y="115909"/>
                </a:lnTo>
                <a:lnTo>
                  <a:pt x="21940" y="113861"/>
                </a:lnTo>
                <a:lnTo>
                  <a:pt x="58954" y="50410"/>
                </a:lnTo>
                <a:lnTo>
                  <a:pt x="88360" y="50410"/>
                </a:lnTo>
                <a:lnTo>
                  <a:pt x="58954" y="0"/>
                </a:lnTo>
                <a:close/>
              </a:path>
              <a:path w="118110" h="116205" extrusionOk="0">
                <a:moveTo>
                  <a:pt x="88360" y="50410"/>
                </a:moveTo>
                <a:lnTo>
                  <a:pt x="58954" y="50410"/>
                </a:lnTo>
                <a:lnTo>
                  <a:pt x="95968" y="113861"/>
                </a:lnTo>
                <a:lnTo>
                  <a:pt x="103745" y="115909"/>
                </a:lnTo>
                <a:lnTo>
                  <a:pt x="115862" y="108840"/>
                </a:lnTo>
                <a:lnTo>
                  <a:pt x="117908" y="101064"/>
                </a:lnTo>
                <a:lnTo>
                  <a:pt x="88360" y="50410"/>
                </a:lnTo>
                <a:close/>
              </a:path>
            </a:pathLst>
          </a:custGeom>
          <a:solidFill>
            <a:srgbClr val="6095C9"/>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466" name="Google Shape;466;p44"/>
          <p:cNvSpPr/>
          <p:nvPr/>
        </p:nvSpPr>
        <p:spPr>
          <a:xfrm>
            <a:off x="3365268" y="5957479"/>
            <a:ext cx="6521400" cy="251700"/>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467" name="Google Shape;467;p44"/>
          <p:cNvSpPr/>
          <p:nvPr/>
        </p:nvSpPr>
        <p:spPr>
          <a:xfrm>
            <a:off x="3410701" y="6066588"/>
            <a:ext cx="6303645" cy="0"/>
          </a:xfrm>
          <a:custGeom>
            <a:avLst/>
            <a:gdLst/>
            <a:ahLst/>
            <a:cxnLst/>
            <a:rect l="l" t="t" r="r" b="b"/>
            <a:pathLst>
              <a:path w="6303645" h="120000" extrusionOk="0">
                <a:moveTo>
                  <a:pt x="0" y="0"/>
                </a:moveTo>
                <a:lnTo>
                  <a:pt x="6303362" y="0"/>
                </a:lnTo>
              </a:path>
            </a:pathLst>
          </a:custGeom>
          <a:noFill/>
          <a:ln w="25375" cap="flat" cmpd="sng">
            <a:solidFill>
              <a:srgbClr val="6095C9"/>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468" name="Google Shape;468;p44"/>
          <p:cNvSpPr/>
          <p:nvPr/>
        </p:nvSpPr>
        <p:spPr>
          <a:xfrm>
            <a:off x="9623361" y="6015622"/>
            <a:ext cx="116204" cy="102165"/>
          </a:xfrm>
          <a:custGeom>
            <a:avLst/>
            <a:gdLst/>
            <a:ahLst/>
            <a:cxnLst/>
            <a:rect l="l" t="t" r="r" b="b"/>
            <a:pathLst>
              <a:path w="116204" h="118110" extrusionOk="0">
                <a:moveTo>
                  <a:pt x="14843" y="0"/>
                </a:moveTo>
                <a:lnTo>
                  <a:pt x="7067" y="2046"/>
                </a:lnTo>
                <a:lnTo>
                  <a:pt x="0" y="14163"/>
                </a:lnTo>
                <a:lnTo>
                  <a:pt x="2045" y="21940"/>
                </a:lnTo>
                <a:lnTo>
                  <a:pt x="65498" y="58954"/>
                </a:lnTo>
                <a:lnTo>
                  <a:pt x="2045" y="95968"/>
                </a:lnTo>
                <a:lnTo>
                  <a:pt x="0" y="103744"/>
                </a:lnTo>
                <a:lnTo>
                  <a:pt x="7067" y="115861"/>
                </a:lnTo>
                <a:lnTo>
                  <a:pt x="14843" y="117908"/>
                </a:lnTo>
                <a:lnTo>
                  <a:pt x="115907" y="58954"/>
                </a:lnTo>
                <a:lnTo>
                  <a:pt x="14843" y="0"/>
                </a:lnTo>
                <a:close/>
              </a:path>
            </a:pathLst>
          </a:custGeom>
          <a:solidFill>
            <a:srgbClr val="6095C9"/>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469" name="Google Shape;469;p44"/>
          <p:cNvSpPr/>
          <p:nvPr/>
        </p:nvSpPr>
        <p:spPr>
          <a:xfrm>
            <a:off x="3685308" y="5364611"/>
            <a:ext cx="419700" cy="387900"/>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470" name="Google Shape;470;p44"/>
          <p:cNvSpPr/>
          <p:nvPr/>
        </p:nvSpPr>
        <p:spPr>
          <a:xfrm>
            <a:off x="3735285" y="5389770"/>
            <a:ext cx="320700" cy="299700"/>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471" name="Google Shape;471;p44"/>
          <p:cNvSpPr/>
          <p:nvPr/>
        </p:nvSpPr>
        <p:spPr>
          <a:xfrm>
            <a:off x="3735269" y="5389770"/>
            <a:ext cx="321310" cy="300453"/>
          </a:xfrm>
          <a:custGeom>
            <a:avLst/>
            <a:gdLst/>
            <a:ahLst/>
            <a:cxnLst/>
            <a:rect l="l" t="t" r="r" b="b"/>
            <a:pathLst>
              <a:path w="321310" h="347345" extrusionOk="0">
                <a:moveTo>
                  <a:pt x="0" y="173429"/>
                </a:moveTo>
                <a:lnTo>
                  <a:pt x="5364" y="128714"/>
                </a:lnTo>
                <a:lnTo>
                  <a:pt x="20537" y="88328"/>
                </a:lnTo>
                <a:lnTo>
                  <a:pt x="44135" y="53766"/>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6"/>
                </a:lnTo>
                <a:lnTo>
                  <a:pt x="155063" y="346207"/>
                </a:lnTo>
                <a:lnTo>
                  <a:pt x="112506" y="337332"/>
                </a:lnTo>
                <a:lnTo>
                  <a:pt x="75251" y="318819"/>
                </a:lnTo>
                <a:lnTo>
                  <a:pt x="44337" y="292046"/>
                </a:lnTo>
                <a:lnTo>
                  <a:pt x="20800" y="258392"/>
                </a:lnTo>
                <a:lnTo>
                  <a:pt x="5680" y="219235"/>
                </a:lnTo>
                <a:lnTo>
                  <a:pt x="16" y="175952"/>
                </a:lnTo>
                <a:lnTo>
                  <a:pt x="0" y="173429"/>
                </a:lnTo>
                <a:close/>
              </a:path>
            </a:pathLst>
          </a:custGeom>
          <a:noFill/>
          <a:ln w="9525" cap="flat" cmpd="sng">
            <a:solidFill>
              <a:srgbClr val="54B8D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472" name="Google Shape;472;p44"/>
          <p:cNvSpPr/>
          <p:nvPr/>
        </p:nvSpPr>
        <p:spPr>
          <a:xfrm>
            <a:off x="6977148" y="3050629"/>
            <a:ext cx="419700" cy="387900"/>
          </a:xfrm>
          <a:prstGeom prst="rect">
            <a:avLst/>
          </a:prstGeom>
          <a:blipFill rotWithShape="1">
            <a:blip r:embed="rId7">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473" name="Google Shape;473;p44"/>
          <p:cNvSpPr/>
          <p:nvPr/>
        </p:nvSpPr>
        <p:spPr>
          <a:xfrm>
            <a:off x="7026183" y="3074802"/>
            <a:ext cx="320700" cy="299700"/>
          </a:xfrm>
          <a:prstGeom prst="rect">
            <a:avLst/>
          </a:prstGeom>
          <a:blipFill rotWithShape="1">
            <a:blip r:embed="rId8">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474" name="Google Shape;474;p44"/>
          <p:cNvSpPr/>
          <p:nvPr/>
        </p:nvSpPr>
        <p:spPr>
          <a:xfrm>
            <a:off x="7026166" y="3074802"/>
            <a:ext cx="321310" cy="300453"/>
          </a:xfrm>
          <a:custGeom>
            <a:avLst/>
            <a:gdLst/>
            <a:ahLst/>
            <a:cxnLst/>
            <a:rect l="l" t="t" r="r" b="b"/>
            <a:pathLst>
              <a:path w="321310" h="347344" extrusionOk="0">
                <a:moveTo>
                  <a:pt x="0" y="173429"/>
                </a:moveTo>
                <a:lnTo>
                  <a:pt x="5364" y="128714"/>
                </a:lnTo>
                <a:lnTo>
                  <a:pt x="20537" y="88328"/>
                </a:lnTo>
                <a:lnTo>
                  <a:pt x="44135" y="53766"/>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7"/>
                </a:lnTo>
                <a:lnTo>
                  <a:pt x="293435" y="270018"/>
                </a:lnTo>
                <a:lnTo>
                  <a:pt x="267552" y="302464"/>
                </a:lnTo>
                <a:lnTo>
                  <a:pt x="235127" y="327078"/>
                </a:lnTo>
                <a:lnTo>
                  <a:pt x="197522" y="342420"/>
                </a:lnTo>
                <a:lnTo>
                  <a:pt x="170247" y="346786"/>
                </a:lnTo>
                <a:lnTo>
                  <a:pt x="155063" y="346207"/>
                </a:lnTo>
                <a:lnTo>
                  <a:pt x="112507" y="337333"/>
                </a:lnTo>
                <a:lnTo>
                  <a:pt x="75252" y="318820"/>
                </a:lnTo>
                <a:lnTo>
                  <a:pt x="44337" y="292047"/>
                </a:lnTo>
                <a:lnTo>
                  <a:pt x="20800" y="258392"/>
                </a:lnTo>
                <a:lnTo>
                  <a:pt x="5680" y="219235"/>
                </a:lnTo>
                <a:lnTo>
                  <a:pt x="16" y="175952"/>
                </a:lnTo>
                <a:lnTo>
                  <a:pt x="0" y="173429"/>
                </a:lnTo>
                <a:close/>
              </a:path>
            </a:pathLst>
          </a:custGeom>
          <a:noFill/>
          <a:ln w="9525" cap="flat" cmpd="sng">
            <a:solidFill>
              <a:srgbClr val="CC615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475" name="Google Shape;475;p44"/>
          <p:cNvSpPr/>
          <p:nvPr/>
        </p:nvSpPr>
        <p:spPr>
          <a:xfrm>
            <a:off x="6578137" y="2720061"/>
            <a:ext cx="419700" cy="387900"/>
          </a:xfrm>
          <a:prstGeom prst="rect">
            <a:avLst/>
          </a:prstGeom>
          <a:blipFill rotWithShape="1">
            <a:blip r:embed="rId9">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476" name="Google Shape;476;p44"/>
          <p:cNvSpPr/>
          <p:nvPr/>
        </p:nvSpPr>
        <p:spPr>
          <a:xfrm>
            <a:off x="6626929" y="2744801"/>
            <a:ext cx="320700" cy="299700"/>
          </a:xfrm>
          <a:prstGeom prst="rect">
            <a:avLst/>
          </a:prstGeom>
          <a:blipFill rotWithShape="1">
            <a:blip r:embed="rId10">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477" name="Google Shape;477;p44"/>
          <p:cNvSpPr/>
          <p:nvPr/>
        </p:nvSpPr>
        <p:spPr>
          <a:xfrm>
            <a:off x="6626912" y="2744801"/>
            <a:ext cx="321310" cy="300453"/>
          </a:xfrm>
          <a:custGeom>
            <a:avLst/>
            <a:gdLst/>
            <a:ahLst/>
            <a:cxnLst/>
            <a:rect l="l" t="t" r="r" b="b"/>
            <a:pathLst>
              <a:path w="321310" h="347344" extrusionOk="0">
                <a:moveTo>
                  <a:pt x="0" y="173429"/>
                </a:moveTo>
                <a:lnTo>
                  <a:pt x="5364" y="128714"/>
                </a:lnTo>
                <a:lnTo>
                  <a:pt x="20537" y="88327"/>
                </a:lnTo>
                <a:lnTo>
                  <a:pt x="44135" y="53765"/>
                </a:lnTo>
                <a:lnTo>
                  <a:pt x="74777" y="26525"/>
                </a:lnTo>
                <a:lnTo>
                  <a:pt x="111080" y="8104"/>
                </a:lnTo>
                <a:lnTo>
                  <a:pt x="151661" y="0"/>
                </a:lnTo>
                <a:lnTo>
                  <a:pt x="166724" y="593"/>
                </a:lnTo>
                <a:lnTo>
                  <a:pt x="208998" y="9557"/>
                </a:lnTo>
                <a:lnTo>
                  <a:pt x="246066" y="28213"/>
                </a:lnTo>
                <a:lnTo>
                  <a:pt x="276849" y="55171"/>
                </a:lnTo>
                <a:lnTo>
                  <a:pt x="300271" y="89037"/>
                </a:lnTo>
                <a:lnTo>
                  <a:pt x="315255" y="128422"/>
                </a:lnTo>
                <a:lnTo>
                  <a:pt x="320724" y="171933"/>
                </a:lnTo>
                <a:lnTo>
                  <a:pt x="320117" y="187383"/>
                </a:lnTo>
                <a:lnTo>
                  <a:pt x="311411" y="231177"/>
                </a:lnTo>
                <a:lnTo>
                  <a:pt x="293435" y="270018"/>
                </a:lnTo>
                <a:lnTo>
                  <a:pt x="267552" y="302464"/>
                </a:lnTo>
                <a:lnTo>
                  <a:pt x="235127" y="327078"/>
                </a:lnTo>
                <a:lnTo>
                  <a:pt x="197522" y="342420"/>
                </a:lnTo>
                <a:lnTo>
                  <a:pt x="170247" y="346786"/>
                </a:lnTo>
                <a:lnTo>
                  <a:pt x="155063" y="346207"/>
                </a:lnTo>
                <a:lnTo>
                  <a:pt x="112506" y="337332"/>
                </a:lnTo>
                <a:lnTo>
                  <a:pt x="75252" y="318819"/>
                </a:lnTo>
                <a:lnTo>
                  <a:pt x="44337" y="292047"/>
                </a:lnTo>
                <a:lnTo>
                  <a:pt x="20800" y="258392"/>
                </a:lnTo>
                <a:lnTo>
                  <a:pt x="5680" y="219235"/>
                </a:lnTo>
                <a:lnTo>
                  <a:pt x="16" y="175952"/>
                </a:lnTo>
                <a:lnTo>
                  <a:pt x="0" y="173429"/>
                </a:lnTo>
                <a:close/>
              </a:path>
            </a:pathLst>
          </a:custGeom>
          <a:noFill/>
          <a:ln w="9525" cap="flat" cmpd="sng">
            <a:solidFill>
              <a:srgbClr val="CC615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478" name="Google Shape;478;p44"/>
          <p:cNvSpPr/>
          <p:nvPr/>
        </p:nvSpPr>
        <p:spPr>
          <a:xfrm>
            <a:off x="5842460" y="3158424"/>
            <a:ext cx="423900" cy="387900"/>
          </a:xfrm>
          <a:prstGeom prst="rect">
            <a:avLst/>
          </a:prstGeom>
          <a:blipFill rotWithShape="1">
            <a:blip r:embed="rId11">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479" name="Google Shape;479;p44"/>
          <p:cNvSpPr/>
          <p:nvPr/>
        </p:nvSpPr>
        <p:spPr>
          <a:xfrm>
            <a:off x="5894116" y="3183273"/>
            <a:ext cx="320700" cy="299700"/>
          </a:xfrm>
          <a:prstGeom prst="rect">
            <a:avLst/>
          </a:prstGeom>
          <a:blipFill rotWithShape="1">
            <a:blip r:embed="rId8">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480" name="Google Shape;480;p44"/>
          <p:cNvSpPr/>
          <p:nvPr/>
        </p:nvSpPr>
        <p:spPr>
          <a:xfrm>
            <a:off x="5894100" y="3183272"/>
            <a:ext cx="321310" cy="300453"/>
          </a:xfrm>
          <a:custGeom>
            <a:avLst/>
            <a:gdLst/>
            <a:ahLst/>
            <a:cxnLst/>
            <a:rect l="l" t="t" r="r" b="b"/>
            <a:pathLst>
              <a:path w="321310" h="347344" extrusionOk="0">
                <a:moveTo>
                  <a:pt x="0" y="173429"/>
                </a:moveTo>
                <a:lnTo>
                  <a:pt x="5364" y="128714"/>
                </a:lnTo>
                <a:lnTo>
                  <a:pt x="20537" y="88328"/>
                </a:lnTo>
                <a:lnTo>
                  <a:pt x="44135" y="53766"/>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6"/>
                </a:lnTo>
                <a:lnTo>
                  <a:pt x="155063" y="346207"/>
                </a:lnTo>
                <a:lnTo>
                  <a:pt x="112506" y="337332"/>
                </a:lnTo>
                <a:lnTo>
                  <a:pt x="75252" y="318819"/>
                </a:lnTo>
                <a:lnTo>
                  <a:pt x="44337" y="292047"/>
                </a:lnTo>
                <a:lnTo>
                  <a:pt x="20800" y="258392"/>
                </a:lnTo>
                <a:lnTo>
                  <a:pt x="5680" y="219235"/>
                </a:lnTo>
                <a:lnTo>
                  <a:pt x="16" y="175952"/>
                </a:lnTo>
                <a:lnTo>
                  <a:pt x="0" y="173429"/>
                </a:lnTo>
                <a:close/>
              </a:path>
            </a:pathLst>
          </a:custGeom>
          <a:noFill/>
          <a:ln w="9525" cap="flat" cmpd="sng">
            <a:solidFill>
              <a:srgbClr val="CC615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481" name="Google Shape;481;p44"/>
          <p:cNvSpPr/>
          <p:nvPr/>
        </p:nvSpPr>
        <p:spPr>
          <a:xfrm>
            <a:off x="7654635" y="3823154"/>
            <a:ext cx="423900" cy="387900"/>
          </a:xfrm>
          <a:prstGeom prst="rect">
            <a:avLst/>
          </a:prstGeom>
          <a:blipFill rotWithShape="1">
            <a:blip r:embed="rId12">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482" name="Google Shape;482;p44"/>
          <p:cNvSpPr/>
          <p:nvPr/>
        </p:nvSpPr>
        <p:spPr>
          <a:xfrm>
            <a:off x="7706130" y="3848358"/>
            <a:ext cx="320700" cy="299700"/>
          </a:xfrm>
          <a:prstGeom prst="rect">
            <a:avLst/>
          </a:prstGeom>
          <a:blipFill rotWithShape="1">
            <a:blip r:embed="rId1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483" name="Google Shape;483;p44"/>
          <p:cNvSpPr/>
          <p:nvPr/>
        </p:nvSpPr>
        <p:spPr>
          <a:xfrm>
            <a:off x="7706113" y="3848359"/>
            <a:ext cx="321309" cy="300453"/>
          </a:xfrm>
          <a:custGeom>
            <a:avLst/>
            <a:gdLst/>
            <a:ahLst/>
            <a:cxnLst/>
            <a:rect l="l" t="t" r="r" b="b"/>
            <a:pathLst>
              <a:path w="321309" h="347345" extrusionOk="0">
                <a:moveTo>
                  <a:pt x="0" y="173429"/>
                </a:moveTo>
                <a:lnTo>
                  <a:pt x="5364" y="128714"/>
                </a:lnTo>
                <a:lnTo>
                  <a:pt x="20537" y="88327"/>
                </a:lnTo>
                <a:lnTo>
                  <a:pt x="44135" y="53765"/>
                </a:lnTo>
                <a:lnTo>
                  <a:pt x="74777" y="26525"/>
                </a:lnTo>
                <a:lnTo>
                  <a:pt x="111080" y="8104"/>
                </a:lnTo>
                <a:lnTo>
                  <a:pt x="151661" y="0"/>
                </a:lnTo>
                <a:lnTo>
                  <a:pt x="166724" y="593"/>
                </a:lnTo>
                <a:lnTo>
                  <a:pt x="208998" y="9557"/>
                </a:lnTo>
                <a:lnTo>
                  <a:pt x="246066" y="28213"/>
                </a:lnTo>
                <a:lnTo>
                  <a:pt x="276849" y="55171"/>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5"/>
                </a:lnTo>
                <a:lnTo>
                  <a:pt x="155063" y="346207"/>
                </a:lnTo>
                <a:lnTo>
                  <a:pt x="112506" y="337332"/>
                </a:lnTo>
                <a:lnTo>
                  <a:pt x="75251" y="318819"/>
                </a:lnTo>
                <a:lnTo>
                  <a:pt x="44337" y="292046"/>
                </a:lnTo>
                <a:lnTo>
                  <a:pt x="20800" y="258392"/>
                </a:lnTo>
                <a:lnTo>
                  <a:pt x="5680" y="219234"/>
                </a:lnTo>
                <a:lnTo>
                  <a:pt x="16" y="175952"/>
                </a:lnTo>
                <a:lnTo>
                  <a:pt x="0" y="173429"/>
                </a:lnTo>
                <a:close/>
              </a:path>
            </a:pathLst>
          </a:custGeom>
          <a:noFill/>
          <a:ln w="9525" cap="flat" cmpd="sng">
            <a:solidFill>
              <a:srgbClr val="54B8D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484" name="Google Shape;484;p44"/>
          <p:cNvSpPr/>
          <p:nvPr/>
        </p:nvSpPr>
        <p:spPr>
          <a:xfrm>
            <a:off x="6898177" y="5217292"/>
            <a:ext cx="419700" cy="384300"/>
          </a:xfrm>
          <a:prstGeom prst="rect">
            <a:avLst/>
          </a:prstGeom>
          <a:blipFill rotWithShape="1">
            <a:blip r:embed="rId14">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485" name="Google Shape;485;p44"/>
          <p:cNvSpPr/>
          <p:nvPr/>
        </p:nvSpPr>
        <p:spPr>
          <a:xfrm>
            <a:off x="6947659" y="5239625"/>
            <a:ext cx="320700" cy="299700"/>
          </a:xfrm>
          <a:prstGeom prst="rect">
            <a:avLst/>
          </a:prstGeom>
          <a:blipFill rotWithShape="1">
            <a:blip r:embed="rId1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486" name="Google Shape;486;p44"/>
          <p:cNvSpPr/>
          <p:nvPr/>
        </p:nvSpPr>
        <p:spPr>
          <a:xfrm>
            <a:off x="6947642" y="5239625"/>
            <a:ext cx="321310" cy="300453"/>
          </a:xfrm>
          <a:custGeom>
            <a:avLst/>
            <a:gdLst/>
            <a:ahLst/>
            <a:cxnLst/>
            <a:rect l="l" t="t" r="r" b="b"/>
            <a:pathLst>
              <a:path w="321310" h="347345" extrusionOk="0">
                <a:moveTo>
                  <a:pt x="0" y="173429"/>
                </a:moveTo>
                <a:lnTo>
                  <a:pt x="5364" y="128714"/>
                </a:lnTo>
                <a:lnTo>
                  <a:pt x="20537" y="88328"/>
                </a:lnTo>
                <a:lnTo>
                  <a:pt x="44135" y="53766"/>
                </a:lnTo>
                <a:lnTo>
                  <a:pt x="74777" y="26526"/>
                </a:lnTo>
                <a:lnTo>
                  <a:pt x="111080" y="8104"/>
                </a:lnTo>
                <a:lnTo>
                  <a:pt x="151661" y="0"/>
                </a:lnTo>
                <a:lnTo>
                  <a:pt x="166723" y="593"/>
                </a:lnTo>
                <a:lnTo>
                  <a:pt x="208998" y="9557"/>
                </a:lnTo>
                <a:lnTo>
                  <a:pt x="246066"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6"/>
                </a:lnTo>
                <a:lnTo>
                  <a:pt x="155063" y="346207"/>
                </a:lnTo>
                <a:lnTo>
                  <a:pt x="112506" y="337332"/>
                </a:lnTo>
                <a:lnTo>
                  <a:pt x="75251" y="318819"/>
                </a:lnTo>
                <a:lnTo>
                  <a:pt x="44337" y="292046"/>
                </a:lnTo>
                <a:lnTo>
                  <a:pt x="20800" y="258392"/>
                </a:lnTo>
                <a:lnTo>
                  <a:pt x="5680" y="219235"/>
                </a:lnTo>
                <a:lnTo>
                  <a:pt x="16" y="175952"/>
                </a:lnTo>
                <a:lnTo>
                  <a:pt x="0" y="173429"/>
                </a:lnTo>
                <a:close/>
              </a:path>
            </a:pathLst>
          </a:custGeom>
          <a:noFill/>
          <a:ln w="9525" cap="flat" cmpd="sng">
            <a:solidFill>
              <a:srgbClr val="54B8D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487" name="Google Shape;487;p44"/>
          <p:cNvSpPr/>
          <p:nvPr/>
        </p:nvSpPr>
        <p:spPr>
          <a:xfrm>
            <a:off x="5343697" y="3895018"/>
            <a:ext cx="419700" cy="387900"/>
          </a:xfrm>
          <a:prstGeom prst="rect">
            <a:avLst/>
          </a:prstGeom>
          <a:blipFill rotWithShape="1">
            <a:blip r:embed="rId1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488" name="Google Shape;488;p44"/>
          <p:cNvSpPr/>
          <p:nvPr/>
        </p:nvSpPr>
        <p:spPr>
          <a:xfrm>
            <a:off x="5393780" y="3918987"/>
            <a:ext cx="320700" cy="299700"/>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489" name="Google Shape;489;p44"/>
          <p:cNvSpPr/>
          <p:nvPr/>
        </p:nvSpPr>
        <p:spPr>
          <a:xfrm>
            <a:off x="5393763" y="3918987"/>
            <a:ext cx="321310" cy="300453"/>
          </a:xfrm>
          <a:custGeom>
            <a:avLst/>
            <a:gdLst/>
            <a:ahLst/>
            <a:cxnLst/>
            <a:rect l="l" t="t" r="r" b="b"/>
            <a:pathLst>
              <a:path w="321310" h="347345" extrusionOk="0">
                <a:moveTo>
                  <a:pt x="0" y="173429"/>
                </a:moveTo>
                <a:lnTo>
                  <a:pt x="5364" y="128714"/>
                </a:lnTo>
                <a:lnTo>
                  <a:pt x="20537" y="88328"/>
                </a:lnTo>
                <a:lnTo>
                  <a:pt x="44135" y="53766"/>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5"/>
                </a:lnTo>
                <a:lnTo>
                  <a:pt x="155063" y="346207"/>
                </a:lnTo>
                <a:lnTo>
                  <a:pt x="112506" y="337332"/>
                </a:lnTo>
                <a:lnTo>
                  <a:pt x="75251" y="318819"/>
                </a:lnTo>
                <a:lnTo>
                  <a:pt x="44336" y="292046"/>
                </a:lnTo>
                <a:lnTo>
                  <a:pt x="20800" y="258392"/>
                </a:lnTo>
                <a:lnTo>
                  <a:pt x="5680" y="219234"/>
                </a:lnTo>
                <a:lnTo>
                  <a:pt x="16" y="175952"/>
                </a:lnTo>
                <a:lnTo>
                  <a:pt x="0" y="173429"/>
                </a:lnTo>
                <a:close/>
              </a:path>
            </a:pathLst>
          </a:custGeom>
          <a:noFill/>
          <a:ln w="9525" cap="flat" cmpd="sng">
            <a:solidFill>
              <a:srgbClr val="54B8D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490" name="Google Shape;490;p44"/>
          <p:cNvSpPr/>
          <p:nvPr/>
        </p:nvSpPr>
        <p:spPr>
          <a:xfrm>
            <a:off x="4919748" y="5515524"/>
            <a:ext cx="419700" cy="387900"/>
          </a:xfrm>
          <a:prstGeom prst="rect">
            <a:avLst/>
          </a:prstGeom>
          <a:blipFill rotWithShape="1">
            <a:blip r:embed="rId17">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491" name="Google Shape;491;p44"/>
          <p:cNvSpPr/>
          <p:nvPr/>
        </p:nvSpPr>
        <p:spPr>
          <a:xfrm>
            <a:off x="4970415" y="5539916"/>
            <a:ext cx="320700" cy="299700"/>
          </a:xfrm>
          <a:prstGeom prst="rect">
            <a:avLst/>
          </a:prstGeom>
          <a:blipFill rotWithShape="1">
            <a:blip r:embed="rId18">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492" name="Google Shape;492;p44"/>
          <p:cNvSpPr/>
          <p:nvPr/>
        </p:nvSpPr>
        <p:spPr>
          <a:xfrm>
            <a:off x="4970398" y="5539916"/>
            <a:ext cx="321310" cy="300453"/>
          </a:xfrm>
          <a:custGeom>
            <a:avLst/>
            <a:gdLst/>
            <a:ahLst/>
            <a:cxnLst/>
            <a:rect l="l" t="t" r="r" b="b"/>
            <a:pathLst>
              <a:path w="321310" h="347345" extrusionOk="0">
                <a:moveTo>
                  <a:pt x="0" y="173429"/>
                </a:moveTo>
                <a:lnTo>
                  <a:pt x="5364" y="128714"/>
                </a:lnTo>
                <a:lnTo>
                  <a:pt x="20537" y="88328"/>
                </a:lnTo>
                <a:lnTo>
                  <a:pt x="44135" y="53766"/>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6"/>
                </a:lnTo>
                <a:lnTo>
                  <a:pt x="155063" y="346207"/>
                </a:lnTo>
                <a:lnTo>
                  <a:pt x="112506" y="337332"/>
                </a:lnTo>
                <a:lnTo>
                  <a:pt x="75251" y="318819"/>
                </a:lnTo>
                <a:lnTo>
                  <a:pt x="44337" y="292046"/>
                </a:lnTo>
                <a:lnTo>
                  <a:pt x="20800" y="258392"/>
                </a:lnTo>
                <a:lnTo>
                  <a:pt x="5680" y="219235"/>
                </a:lnTo>
                <a:lnTo>
                  <a:pt x="16" y="175952"/>
                </a:lnTo>
                <a:lnTo>
                  <a:pt x="0" y="173429"/>
                </a:lnTo>
                <a:close/>
              </a:path>
            </a:pathLst>
          </a:custGeom>
          <a:noFill/>
          <a:ln w="9525" cap="flat" cmpd="sng">
            <a:solidFill>
              <a:srgbClr val="54B8D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493" name="Google Shape;493;p44"/>
          <p:cNvSpPr/>
          <p:nvPr/>
        </p:nvSpPr>
        <p:spPr>
          <a:xfrm>
            <a:off x="4466705" y="4825640"/>
            <a:ext cx="423900" cy="387900"/>
          </a:xfrm>
          <a:prstGeom prst="rect">
            <a:avLst/>
          </a:prstGeom>
          <a:blipFill rotWithShape="1">
            <a:blip r:embed="rId19">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494" name="Google Shape;494;p44"/>
          <p:cNvSpPr/>
          <p:nvPr/>
        </p:nvSpPr>
        <p:spPr>
          <a:xfrm>
            <a:off x="4518080" y="4850171"/>
            <a:ext cx="320700" cy="299700"/>
          </a:xfrm>
          <a:prstGeom prst="rect">
            <a:avLst/>
          </a:prstGeom>
          <a:blipFill rotWithShape="1">
            <a:blip r:embed="rId18">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495" name="Google Shape;495;p44"/>
          <p:cNvSpPr/>
          <p:nvPr/>
        </p:nvSpPr>
        <p:spPr>
          <a:xfrm>
            <a:off x="4518064" y="4850171"/>
            <a:ext cx="321310" cy="300453"/>
          </a:xfrm>
          <a:custGeom>
            <a:avLst/>
            <a:gdLst/>
            <a:ahLst/>
            <a:cxnLst/>
            <a:rect l="l" t="t" r="r" b="b"/>
            <a:pathLst>
              <a:path w="321310" h="347345" extrusionOk="0">
                <a:moveTo>
                  <a:pt x="0" y="173429"/>
                </a:moveTo>
                <a:lnTo>
                  <a:pt x="5364" y="128714"/>
                </a:lnTo>
                <a:lnTo>
                  <a:pt x="20537" y="88328"/>
                </a:lnTo>
                <a:lnTo>
                  <a:pt x="44135" y="53766"/>
                </a:lnTo>
                <a:lnTo>
                  <a:pt x="74777" y="26526"/>
                </a:lnTo>
                <a:lnTo>
                  <a:pt x="111080" y="8104"/>
                </a:lnTo>
                <a:lnTo>
                  <a:pt x="151661" y="0"/>
                </a:lnTo>
                <a:lnTo>
                  <a:pt x="166723" y="593"/>
                </a:lnTo>
                <a:lnTo>
                  <a:pt x="208998" y="9557"/>
                </a:lnTo>
                <a:lnTo>
                  <a:pt x="246066"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5"/>
                </a:lnTo>
                <a:lnTo>
                  <a:pt x="155063" y="346207"/>
                </a:lnTo>
                <a:lnTo>
                  <a:pt x="112506" y="337332"/>
                </a:lnTo>
                <a:lnTo>
                  <a:pt x="75251" y="318819"/>
                </a:lnTo>
                <a:lnTo>
                  <a:pt x="44337" y="292046"/>
                </a:lnTo>
                <a:lnTo>
                  <a:pt x="20800" y="258392"/>
                </a:lnTo>
                <a:lnTo>
                  <a:pt x="5680" y="219235"/>
                </a:lnTo>
                <a:lnTo>
                  <a:pt x="16" y="175952"/>
                </a:lnTo>
                <a:lnTo>
                  <a:pt x="0" y="173429"/>
                </a:lnTo>
                <a:close/>
              </a:path>
            </a:pathLst>
          </a:custGeom>
          <a:noFill/>
          <a:ln w="9525" cap="flat" cmpd="sng">
            <a:solidFill>
              <a:srgbClr val="54B8D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496" name="Google Shape;496;p44"/>
          <p:cNvSpPr/>
          <p:nvPr/>
        </p:nvSpPr>
        <p:spPr>
          <a:xfrm>
            <a:off x="8153398" y="4038743"/>
            <a:ext cx="423900" cy="387900"/>
          </a:xfrm>
          <a:prstGeom prst="rect">
            <a:avLst/>
          </a:prstGeom>
          <a:blipFill rotWithShape="1">
            <a:blip r:embed="rId20">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497" name="Google Shape;497;p44"/>
          <p:cNvSpPr/>
          <p:nvPr/>
        </p:nvSpPr>
        <p:spPr>
          <a:xfrm>
            <a:off x="8204908" y="4061906"/>
            <a:ext cx="320700" cy="299700"/>
          </a:xfrm>
          <a:prstGeom prst="rect">
            <a:avLst/>
          </a:prstGeom>
          <a:blipFill rotWithShape="1">
            <a:blip r:embed="rId8">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498" name="Google Shape;498;p44"/>
          <p:cNvSpPr/>
          <p:nvPr/>
        </p:nvSpPr>
        <p:spPr>
          <a:xfrm>
            <a:off x="8204892" y="4061906"/>
            <a:ext cx="321309" cy="300453"/>
          </a:xfrm>
          <a:custGeom>
            <a:avLst/>
            <a:gdLst/>
            <a:ahLst/>
            <a:cxnLst/>
            <a:rect l="l" t="t" r="r" b="b"/>
            <a:pathLst>
              <a:path w="321309" h="347345" extrusionOk="0">
                <a:moveTo>
                  <a:pt x="0" y="173429"/>
                </a:moveTo>
                <a:lnTo>
                  <a:pt x="5364" y="128714"/>
                </a:lnTo>
                <a:lnTo>
                  <a:pt x="20537" y="88328"/>
                </a:lnTo>
                <a:lnTo>
                  <a:pt x="44135" y="53766"/>
                </a:lnTo>
                <a:lnTo>
                  <a:pt x="74777" y="26525"/>
                </a:lnTo>
                <a:lnTo>
                  <a:pt x="111080" y="8104"/>
                </a:lnTo>
                <a:lnTo>
                  <a:pt x="151661" y="0"/>
                </a:lnTo>
                <a:lnTo>
                  <a:pt x="166723" y="593"/>
                </a:lnTo>
                <a:lnTo>
                  <a:pt x="208998" y="9557"/>
                </a:lnTo>
                <a:lnTo>
                  <a:pt x="246066" y="28213"/>
                </a:lnTo>
                <a:lnTo>
                  <a:pt x="276849" y="55170"/>
                </a:lnTo>
                <a:lnTo>
                  <a:pt x="300271" y="89037"/>
                </a:lnTo>
                <a:lnTo>
                  <a:pt x="315255" y="128422"/>
                </a:lnTo>
                <a:lnTo>
                  <a:pt x="320724" y="171933"/>
                </a:lnTo>
                <a:lnTo>
                  <a:pt x="320117" y="187383"/>
                </a:lnTo>
                <a:lnTo>
                  <a:pt x="311411" y="231177"/>
                </a:lnTo>
                <a:lnTo>
                  <a:pt x="293435" y="270018"/>
                </a:lnTo>
                <a:lnTo>
                  <a:pt x="267552" y="302464"/>
                </a:lnTo>
                <a:lnTo>
                  <a:pt x="235127" y="327078"/>
                </a:lnTo>
                <a:lnTo>
                  <a:pt x="197522" y="342419"/>
                </a:lnTo>
                <a:lnTo>
                  <a:pt x="170247" y="346785"/>
                </a:lnTo>
                <a:lnTo>
                  <a:pt x="155063" y="346207"/>
                </a:lnTo>
                <a:lnTo>
                  <a:pt x="112506" y="337332"/>
                </a:lnTo>
                <a:lnTo>
                  <a:pt x="75251" y="318819"/>
                </a:lnTo>
                <a:lnTo>
                  <a:pt x="44337" y="292046"/>
                </a:lnTo>
                <a:lnTo>
                  <a:pt x="20800" y="258392"/>
                </a:lnTo>
                <a:lnTo>
                  <a:pt x="5680" y="219235"/>
                </a:lnTo>
                <a:lnTo>
                  <a:pt x="16" y="175952"/>
                </a:lnTo>
                <a:lnTo>
                  <a:pt x="0" y="173429"/>
                </a:lnTo>
                <a:close/>
              </a:path>
            </a:pathLst>
          </a:custGeom>
          <a:noFill/>
          <a:ln w="9525" cap="flat" cmpd="sng">
            <a:solidFill>
              <a:srgbClr val="CC615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499" name="Google Shape;499;p44"/>
          <p:cNvSpPr/>
          <p:nvPr/>
        </p:nvSpPr>
        <p:spPr>
          <a:xfrm>
            <a:off x="8627225" y="3593194"/>
            <a:ext cx="423900" cy="387900"/>
          </a:xfrm>
          <a:prstGeom prst="rect">
            <a:avLst/>
          </a:prstGeom>
          <a:blipFill rotWithShape="1">
            <a:blip r:embed="rId21">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500" name="Google Shape;500;p44"/>
          <p:cNvSpPr/>
          <p:nvPr/>
        </p:nvSpPr>
        <p:spPr>
          <a:xfrm>
            <a:off x="8678038" y="3618695"/>
            <a:ext cx="320700" cy="299700"/>
          </a:xfrm>
          <a:prstGeom prst="rect">
            <a:avLst/>
          </a:prstGeom>
          <a:blipFill rotWithShape="1">
            <a:blip r:embed="rId22">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501" name="Google Shape;501;p44"/>
          <p:cNvSpPr/>
          <p:nvPr/>
        </p:nvSpPr>
        <p:spPr>
          <a:xfrm>
            <a:off x="8678021" y="3618695"/>
            <a:ext cx="321309" cy="300453"/>
          </a:xfrm>
          <a:custGeom>
            <a:avLst/>
            <a:gdLst/>
            <a:ahLst/>
            <a:cxnLst/>
            <a:rect l="l" t="t" r="r" b="b"/>
            <a:pathLst>
              <a:path w="321309" h="347345" extrusionOk="0">
                <a:moveTo>
                  <a:pt x="0" y="173429"/>
                </a:moveTo>
                <a:lnTo>
                  <a:pt x="5364" y="128714"/>
                </a:lnTo>
                <a:lnTo>
                  <a:pt x="20537" y="88327"/>
                </a:lnTo>
                <a:lnTo>
                  <a:pt x="44135" y="53765"/>
                </a:lnTo>
                <a:lnTo>
                  <a:pt x="74777" y="26525"/>
                </a:lnTo>
                <a:lnTo>
                  <a:pt x="111080" y="8104"/>
                </a:lnTo>
                <a:lnTo>
                  <a:pt x="151661" y="0"/>
                </a:lnTo>
                <a:lnTo>
                  <a:pt x="166724" y="593"/>
                </a:lnTo>
                <a:lnTo>
                  <a:pt x="208998" y="9557"/>
                </a:lnTo>
                <a:lnTo>
                  <a:pt x="246066" y="28213"/>
                </a:lnTo>
                <a:lnTo>
                  <a:pt x="276849" y="55171"/>
                </a:lnTo>
                <a:lnTo>
                  <a:pt x="300271" y="89037"/>
                </a:lnTo>
                <a:lnTo>
                  <a:pt x="315255" y="128422"/>
                </a:lnTo>
                <a:lnTo>
                  <a:pt x="320724" y="171933"/>
                </a:lnTo>
                <a:lnTo>
                  <a:pt x="320117" y="187383"/>
                </a:lnTo>
                <a:lnTo>
                  <a:pt x="311411" y="231177"/>
                </a:lnTo>
                <a:lnTo>
                  <a:pt x="293435" y="270018"/>
                </a:lnTo>
                <a:lnTo>
                  <a:pt x="267552" y="302464"/>
                </a:lnTo>
                <a:lnTo>
                  <a:pt x="235127" y="327078"/>
                </a:lnTo>
                <a:lnTo>
                  <a:pt x="197522" y="342420"/>
                </a:lnTo>
                <a:lnTo>
                  <a:pt x="170247" y="346786"/>
                </a:lnTo>
                <a:lnTo>
                  <a:pt x="155063" y="346207"/>
                </a:lnTo>
                <a:lnTo>
                  <a:pt x="112506" y="337333"/>
                </a:lnTo>
                <a:lnTo>
                  <a:pt x="75252" y="318819"/>
                </a:lnTo>
                <a:lnTo>
                  <a:pt x="44337" y="292047"/>
                </a:lnTo>
                <a:lnTo>
                  <a:pt x="20800" y="258392"/>
                </a:lnTo>
                <a:lnTo>
                  <a:pt x="5680" y="219235"/>
                </a:lnTo>
                <a:lnTo>
                  <a:pt x="16" y="175952"/>
                </a:lnTo>
                <a:lnTo>
                  <a:pt x="0" y="173429"/>
                </a:lnTo>
                <a:close/>
              </a:path>
            </a:pathLst>
          </a:custGeom>
          <a:noFill/>
          <a:ln w="9525" cap="flat" cmpd="sng">
            <a:solidFill>
              <a:srgbClr val="CC615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502" name="Google Shape;502;p44"/>
          <p:cNvSpPr/>
          <p:nvPr/>
        </p:nvSpPr>
        <p:spPr>
          <a:xfrm>
            <a:off x="8789323" y="4225586"/>
            <a:ext cx="419700" cy="387900"/>
          </a:xfrm>
          <a:prstGeom prst="rect">
            <a:avLst/>
          </a:prstGeom>
          <a:blipFill rotWithShape="1">
            <a:blip r:embed="rId2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503" name="Google Shape;503;p44"/>
          <p:cNvSpPr/>
          <p:nvPr/>
        </p:nvSpPr>
        <p:spPr>
          <a:xfrm>
            <a:off x="8838403" y="4249589"/>
            <a:ext cx="320700" cy="299700"/>
          </a:xfrm>
          <a:prstGeom prst="rect">
            <a:avLst/>
          </a:prstGeom>
          <a:blipFill rotWithShape="1">
            <a:blip r:embed="rId10">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504" name="Google Shape;504;p44"/>
          <p:cNvSpPr/>
          <p:nvPr/>
        </p:nvSpPr>
        <p:spPr>
          <a:xfrm>
            <a:off x="8838387" y="4249589"/>
            <a:ext cx="321309" cy="300453"/>
          </a:xfrm>
          <a:custGeom>
            <a:avLst/>
            <a:gdLst/>
            <a:ahLst/>
            <a:cxnLst/>
            <a:rect l="l" t="t" r="r" b="b"/>
            <a:pathLst>
              <a:path w="321309" h="347345" extrusionOk="0">
                <a:moveTo>
                  <a:pt x="0" y="173429"/>
                </a:moveTo>
                <a:lnTo>
                  <a:pt x="5364" y="128714"/>
                </a:lnTo>
                <a:lnTo>
                  <a:pt x="20537" y="88328"/>
                </a:lnTo>
                <a:lnTo>
                  <a:pt x="44135" y="53765"/>
                </a:lnTo>
                <a:lnTo>
                  <a:pt x="74777" y="26525"/>
                </a:lnTo>
                <a:lnTo>
                  <a:pt x="111080" y="8104"/>
                </a:lnTo>
                <a:lnTo>
                  <a:pt x="151661" y="0"/>
                </a:lnTo>
                <a:lnTo>
                  <a:pt x="166723" y="593"/>
                </a:lnTo>
                <a:lnTo>
                  <a:pt x="208998" y="9557"/>
                </a:lnTo>
                <a:lnTo>
                  <a:pt x="246066" y="28213"/>
                </a:lnTo>
                <a:lnTo>
                  <a:pt x="276849" y="55170"/>
                </a:lnTo>
                <a:lnTo>
                  <a:pt x="300271" y="89037"/>
                </a:lnTo>
                <a:lnTo>
                  <a:pt x="315255" y="128422"/>
                </a:lnTo>
                <a:lnTo>
                  <a:pt x="320724" y="171933"/>
                </a:lnTo>
                <a:lnTo>
                  <a:pt x="320117" y="187383"/>
                </a:lnTo>
                <a:lnTo>
                  <a:pt x="311411" y="231177"/>
                </a:lnTo>
                <a:lnTo>
                  <a:pt x="293435" y="270018"/>
                </a:lnTo>
                <a:lnTo>
                  <a:pt x="267552" y="302464"/>
                </a:lnTo>
                <a:lnTo>
                  <a:pt x="235127" y="327078"/>
                </a:lnTo>
                <a:lnTo>
                  <a:pt x="197522" y="342419"/>
                </a:lnTo>
                <a:lnTo>
                  <a:pt x="170247" y="346785"/>
                </a:lnTo>
                <a:lnTo>
                  <a:pt x="155063" y="346207"/>
                </a:lnTo>
                <a:lnTo>
                  <a:pt x="112506" y="337332"/>
                </a:lnTo>
                <a:lnTo>
                  <a:pt x="75251" y="318819"/>
                </a:lnTo>
                <a:lnTo>
                  <a:pt x="44337" y="292046"/>
                </a:lnTo>
                <a:lnTo>
                  <a:pt x="20800" y="258392"/>
                </a:lnTo>
                <a:lnTo>
                  <a:pt x="5680" y="219235"/>
                </a:lnTo>
                <a:lnTo>
                  <a:pt x="16" y="175952"/>
                </a:lnTo>
                <a:lnTo>
                  <a:pt x="0" y="173429"/>
                </a:lnTo>
                <a:close/>
              </a:path>
            </a:pathLst>
          </a:custGeom>
          <a:noFill/>
          <a:ln w="9525" cap="flat" cmpd="sng">
            <a:solidFill>
              <a:srgbClr val="CC615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505" name="Google Shape;505;p44"/>
          <p:cNvSpPr/>
          <p:nvPr/>
        </p:nvSpPr>
        <p:spPr>
          <a:xfrm>
            <a:off x="6220690" y="4552562"/>
            <a:ext cx="419700" cy="387900"/>
          </a:xfrm>
          <a:prstGeom prst="rect">
            <a:avLst/>
          </a:prstGeom>
          <a:blipFill rotWithShape="1">
            <a:blip r:embed="rId24">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506" name="Google Shape;506;p44"/>
          <p:cNvSpPr/>
          <p:nvPr/>
        </p:nvSpPr>
        <p:spPr>
          <a:xfrm>
            <a:off x="6271242" y="4575842"/>
            <a:ext cx="320700" cy="299700"/>
          </a:xfrm>
          <a:prstGeom prst="rect">
            <a:avLst/>
          </a:prstGeom>
          <a:blipFill rotWithShape="1">
            <a:blip r:embed="rId1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507" name="Google Shape;507;p44"/>
          <p:cNvSpPr/>
          <p:nvPr/>
        </p:nvSpPr>
        <p:spPr>
          <a:xfrm>
            <a:off x="6271225" y="4575842"/>
            <a:ext cx="321310" cy="300453"/>
          </a:xfrm>
          <a:custGeom>
            <a:avLst/>
            <a:gdLst/>
            <a:ahLst/>
            <a:cxnLst/>
            <a:rect l="l" t="t" r="r" b="b"/>
            <a:pathLst>
              <a:path w="321310" h="347345" extrusionOk="0">
                <a:moveTo>
                  <a:pt x="0" y="173429"/>
                </a:moveTo>
                <a:lnTo>
                  <a:pt x="5364" y="128714"/>
                </a:lnTo>
                <a:lnTo>
                  <a:pt x="20537" y="88328"/>
                </a:lnTo>
                <a:lnTo>
                  <a:pt x="44135" y="53766"/>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5"/>
                </a:lnTo>
                <a:lnTo>
                  <a:pt x="155063" y="346207"/>
                </a:lnTo>
                <a:lnTo>
                  <a:pt x="112506" y="337332"/>
                </a:lnTo>
                <a:lnTo>
                  <a:pt x="75251" y="318819"/>
                </a:lnTo>
                <a:lnTo>
                  <a:pt x="44336" y="292046"/>
                </a:lnTo>
                <a:lnTo>
                  <a:pt x="20800" y="258392"/>
                </a:lnTo>
                <a:lnTo>
                  <a:pt x="5680" y="219234"/>
                </a:lnTo>
                <a:lnTo>
                  <a:pt x="16" y="175952"/>
                </a:lnTo>
                <a:lnTo>
                  <a:pt x="0" y="173429"/>
                </a:lnTo>
                <a:close/>
              </a:path>
            </a:pathLst>
          </a:custGeom>
          <a:noFill/>
          <a:ln w="9525" cap="flat" cmpd="sng">
            <a:solidFill>
              <a:srgbClr val="54B8D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508" name="Google Shape;508;p44"/>
          <p:cNvSpPr/>
          <p:nvPr/>
        </p:nvSpPr>
        <p:spPr>
          <a:xfrm>
            <a:off x="6416040" y="5648470"/>
            <a:ext cx="419700" cy="387900"/>
          </a:xfrm>
          <a:prstGeom prst="rect">
            <a:avLst/>
          </a:prstGeom>
          <a:blipFill rotWithShape="1">
            <a:blip r:embed="rId2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509" name="Google Shape;509;p44"/>
          <p:cNvSpPr/>
          <p:nvPr/>
        </p:nvSpPr>
        <p:spPr>
          <a:xfrm>
            <a:off x="6466564" y="5671665"/>
            <a:ext cx="320700" cy="299700"/>
          </a:xfrm>
          <a:prstGeom prst="rect">
            <a:avLst/>
          </a:prstGeom>
          <a:blipFill rotWithShape="1">
            <a:blip r:embed="rId1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510" name="Google Shape;510;p44"/>
          <p:cNvSpPr/>
          <p:nvPr/>
        </p:nvSpPr>
        <p:spPr>
          <a:xfrm>
            <a:off x="6466547" y="5671665"/>
            <a:ext cx="321310" cy="300453"/>
          </a:xfrm>
          <a:custGeom>
            <a:avLst/>
            <a:gdLst/>
            <a:ahLst/>
            <a:cxnLst/>
            <a:rect l="l" t="t" r="r" b="b"/>
            <a:pathLst>
              <a:path w="321310" h="347345" extrusionOk="0">
                <a:moveTo>
                  <a:pt x="0" y="173429"/>
                </a:moveTo>
                <a:lnTo>
                  <a:pt x="5364" y="128714"/>
                </a:lnTo>
                <a:lnTo>
                  <a:pt x="20537" y="88328"/>
                </a:lnTo>
                <a:lnTo>
                  <a:pt x="44135" y="53766"/>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5"/>
                </a:lnTo>
                <a:lnTo>
                  <a:pt x="155063" y="346207"/>
                </a:lnTo>
                <a:lnTo>
                  <a:pt x="112506" y="337332"/>
                </a:lnTo>
                <a:lnTo>
                  <a:pt x="75251" y="318819"/>
                </a:lnTo>
                <a:lnTo>
                  <a:pt x="44336" y="292046"/>
                </a:lnTo>
                <a:lnTo>
                  <a:pt x="20800" y="258392"/>
                </a:lnTo>
                <a:lnTo>
                  <a:pt x="5680" y="219234"/>
                </a:lnTo>
                <a:lnTo>
                  <a:pt x="16" y="175952"/>
                </a:lnTo>
                <a:lnTo>
                  <a:pt x="0" y="173429"/>
                </a:lnTo>
                <a:close/>
              </a:path>
            </a:pathLst>
          </a:custGeom>
          <a:noFill/>
          <a:ln w="9525" cap="flat" cmpd="sng">
            <a:solidFill>
              <a:srgbClr val="54B8D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511" name="Google Shape;511;p44"/>
          <p:cNvSpPr/>
          <p:nvPr/>
        </p:nvSpPr>
        <p:spPr>
          <a:xfrm>
            <a:off x="5364479" y="4710660"/>
            <a:ext cx="419700" cy="387900"/>
          </a:xfrm>
          <a:prstGeom prst="rect">
            <a:avLst/>
          </a:prstGeom>
          <a:blipFill rotWithShape="1">
            <a:blip r:embed="rId2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512" name="Google Shape;512;p44"/>
          <p:cNvSpPr/>
          <p:nvPr/>
        </p:nvSpPr>
        <p:spPr>
          <a:xfrm>
            <a:off x="5413021" y="4735752"/>
            <a:ext cx="320700" cy="299700"/>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513" name="Google Shape;513;p44"/>
          <p:cNvSpPr/>
          <p:nvPr/>
        </p:nvSpPr>
        <p:spPr>
          <a:xfrm>
            <a:off x="5413005" y="4735752"/>
            <a:ext cx="321310" cy="300453"/>
          </a:xfrm>
          <a:custGeom>
            <a:avLst/>
            <a:gdLst/>
            <a:ahLst/>
            <a:cxnLst/>
            <a:rect l="l" t="t" r="r" b="b"/>
            <a:pathLst>
              <a:path w="321310" h="347345" extrusionOk="0">
                <a:moveTo>
                  <a:pt x="0" y="173429"/>
                </a:moveTo>
                <a:lnTo>
                  <a:pt x="5364" y="128714"/>
                </a:lnTo>
                <a:lnTo>
                  <a:pt x="20537" y="88328"/>
                </a:lnTo>
                <a:lnTo>
                  <a:pt x="44135" y="53766"/>
                </a:lnTo>
                <a:lnTo>
                  <a:pt x="74777" y="26526"/>
                </a:lnTo>
                <a:lnTo>
                  <a:pt x="111080" y="8104"/>
                </a:lnTo>
                <a:lnTo>
                  <a:pt x="151661" y="0"/>
                </a:lnTo>
                <a:lnTo>
                  <a:pt x="166723" y="593"/>
                </a:lnTo>
                <a:lnTo>
                  <a:pt x="208998" y="9557"/>
                </a:lnTo>
                <a:lnTo>
                  <a:pt x="246066"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5"/>
                </a:lnTo>
                <a:lnTo>
                  <a:pt x="155063" y="346207"/>
                </a:lnTo>
                <a:lnTo>
                  <a:pt x="112506" y="337332"/>
                </a:lnTo>
                <a:lnTo>
                  <a:pt x="75251" y="318819"/>
                </a:lnTo>
                <a:lnTo>
                  <a:pt x="44337" y="292046"/>
                </a:lnTo>
                <a:lnTo>
                  <a:pt x="20800" y="258392"/>
                </a:lnTo>
                <a:lnTo>
                  <a:pt x="5680" y="219235"/>
                </a:lnTo>
                <a:lnTo>
                  <a:pt x="16" y="175952"/>
                </a:lnTo>
                <a:lnTo>
                  <a:pt x="0" y="173429"/>
                </a:lnTo>
                <a:close/>
              </a:path>
            </a:pathLst>
          </a:custGeom>
          <a:noFill/>
          <a:ln w="9525" cap="flat" cmpd="sng">
            <a:solidFill>
              <a:srgbClr val="54B8D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514" name="Google Shape;514;p44"/>
          <p:cNvSpPr/>
          <p:nvPr/>
        </p:nvSpPr>
        <p:spPr>
          <a:xfrm>
            <a:off x="4146665" y="4376498"/>
            <a:ext cx="423900" cy="387900"/>
          </a:xfrm>
          <a:prstGeom prst="rect">
            <a:avLst/>
          </a:prstGeom>
          <a:blipFill rotWithShape="1">
            <a:blip r:embed="rId27">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515" name="Google Shape;515;p44"/>
          <p:cNvSpPr/>
          <p:nvPr/>
        </p:nvSpPr>
        <p:spPr>
          <a:xfrm>
            <a:off x="4197350" y="4399734"/>
            <a:ext cx="320700" cy="299700"/>
          </a:xfrm>
          <a:prstGeom prst="rect">
            <a:avLst/>
          </a:prstGeom>
          <a:blipFill rotWithShape="1">
            <a:blip r:embed="rId1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516" name="Google Shape;516;p44"/>
          <p:cNvSpPr/>
          <p:nvPr/>
        </p:nvSpPr>
        <p:spPr>
          <a:xfrm>
            <a:off x="4197333" y="4399734"/>
            <a:ext cx="321310" cy="300453"/>
          </a:xfrm>
          <a:custGeom>
            <a:avLst/>
            <a:gdLst/>
            <a:ahLst/>
            <a:cxnLst/>
            <a:rect l="l" t="t" r="r" b="b"/>
            <a:pathLst>
              <a:path w="321310" h="347345" extrusionOk="0">
                <a:moveTo>
                  <a:pt x="0" y="173429"/>
                </a:moveTo>
                <a:lnTo>
                  <a:pt x="5364" y="128714"/>
                </a:lnTo>
                <a:lnTo>
                  <a:pt x="20537" y="88328"/>
                </a:lnTo>
                <a:lnTo>
                  <a:pt x="44135" y="53766"/>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6"/>
                </a:lnTo>
                <a:lnTo>
                  <a:pt x="155063" y="346207"/>
                </a:lnTo>
                <a:lnTo>
                  <a:pt x="112506" y="337332"/>
                </a:lnTo>
                <a:lnTo>
                  <a:pt x="75251" y="318819"/>
                </a:lnTo>
                <a:lnTo>
                  <a:pt x="44337" y="292047"/>
                </a:lnTo>
                <a:lnTo>
                  <a:pt x="20800" y="258392"/>
                </a:lnTo>
                <a:lnTo>
                  <a:pt x="5680" y="219235"/>
                </a:lnTo>
                <a:lnTo>
                  <a:pt x="16" y="175952"/>
                </a:lnTo>
                <a:lnTo>
                  <a:pt x="0" y="173429"/>
                </a:lnTo>
                <a:close/>
              </a:path>
            </a:pathLst>
          </a:custGeom>
          <a:noFill/>
          <a:ln w="9525" cap="flat" cmpd="sng">
            <a:solidFill>
              <a:srgbClr val="54B8D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517" name="Google Shape;517;p44"/>
          <p:cNvSpPr/>
          <p:nvPr/>
        </p:nvSpPr>
        <p:spPr>
          <a:xfrm>
            <a:off x="6765174" y="3736920"/>
            <a:ext cx="419700" cy="387900"/>
          </a:xfrm>
          <a:prstGeom prst="rect">
            <a:avLst/>
          </a:prstGeom>
          <a:blipFill rotWithShape="1">
            <a:blip r:embed="rId28">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518" name="Google Shape;518;p44"/>
          <p:cNvSpPr/>
          <p:nvPr/>
        </p:nvSpPr>
        <p:spPr>
          <a:xfrm>
            <a:off x="6814920" y="3761615"/>
            <a:ext cx="320700" cy="299700"/>
          </a:xfrm>
          <a:prstGeom prst="rect">
            <a:avLst/>
          </a:prstGeom>
          <a:blipFill rotWithShape="1">
            <a:blip r:embed="rId29">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519" name="Google Shape;519;p44"/>
          <p:cNvSpPr/>
          <p:nvPr/>
        </p:nvSpPr>
        <p:spPr>
          <a:xfrm>
            <a:off x="6814903" y="3761615"/>
            <a:ext cx="321310" cy="300453"/>
          </a:xfrm>
          <a:custGeom>
            <a:avLst/>
            <a:gdLst/>
            <a:ahLst/>
            <a:cxnLst/>
            <a:rect l="l" t="t" r="r" b="b"/>
            <a:pathLst>
              <a:path w="321310" h="347345" extrusionOk="0">
                <a:moveTo>
                  <a:pt x="0" y="173429"/>
                </a:moveTo>
                <a:lnTo>
                  <a:pt x="5364" y="128714"/>
                </a:lnTo>
                <a:lnTo>
                  <a:pt x="20537" y="88327"/>
                </a:lnTo>
                <a:lnTo>
                  <a:pt x="44135" y="53766"/>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7"/>
                </a:lnTo>
                <a:lnTo>
                  <a:pt x="293435" y="270018"/>
                </a:lnTo>
                <a:lnTo>
                  <a:pt x="267552" y="302464"/>
                </a:lnTo>
                <a:lnTo>
                  <a:pt x="235127" y="327078"/>
                </a:lnTo>
                <a:lnTo>
                  <a:pt x="197522" y="342420"/>
                </a:lnTo>
                <a:lnTo>
                  <a:pt x="170247" y="346785"/>
                </a:lnTo>
                <a:lnTo>
                  <a:pt x="155063" y="346207"/>
                </a:lnTo>
                <a:lnTo>
                  <a:pt x="112506" y="337332"/>
                </a:lnTo>
                <a:lnTo>
                  <a:pt x="75251" y="318819"/>
                </a:lnTo>
                <a:lnTo>
                  <a:pt x="44337" y="292046"/>
                </a:lnTo>
                <a:lnTo>
                  <a:pt x="20800" y="258392"/>
                </a:lnTo>
                <a:lnTo>
                  <a:pt x="5680" y="219234"/>
                </a:lnTo>
                <a:lnTo>
                  <a:pt x="16" y="175952"/>
                </a:lnTo>
                <a:lnTo>
                  <a:pt x="0" y="173429"/>
                </a:lnTo>
                <a:close/>
              </a:path>
            </a:pathLst>
          </a:custGeom>
          <a:noFill/>
          <a:ln w="9525" cap="flat" cmpd="sng">
            <a:solidFill>
              <a:srgbClr val="CC615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520" name="Google Shape;520;p44"/>
          <p:cNvSpPr/>
          <p:nvPr/>
        </p:nvSpPr>
        <p:spPr>
          <a:xfrm>
            <a:off x="6058592" y="5030450"/>
            <a:ext cx="423900" cy="387900"/>
          </a:xfrm>
          <a:prstGeom prst="rect">
            <a:avLst/>
          </a:prstGeom>
          <a:blipFill rotWithShape="1">
            <a:blip r:embed="rId30">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521" name="Google Shape;521;p44"/>
          <p:cNvSpPr/>
          <p:nvPr/>
        </p:nvSpPr>
        <p:spPr>
          <a:xfrm>
            <a:off x="6110878" y="5053564"/>
            <a:ext cx="320700" cy="299700"/>
          </a:xfrm>
          <a:prstGeom prst="rect">
            <a:avLst/>
          </a:prstGeom>
          <a:blipFill rotWithShape="1">
            <a:blip r:embed="rId8">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522" name="Google Shape;522;p44"/>
          <p:cNvSpPr/>
          <p:nvPr/>
        </p:nvSpPr>
        <p:spPr>
          <a:xfrm>
            <a:off x="6110861" y="5053564"/>
            <a:ext cx="321310" cy="300453"/>
          </a:xfrm>
          <a:custGeom>
            <a:avLst/>
            <a:gdLst/>
            <a:ahLst/>
            <a:cxnLst/>
            <a:rect l="l" t="t" r="r" b="b"/>
            <a:pathLst>
              <a:path w="321310" h="347345" extrusionOk="0">
                <a:moveTo>
                  <a:pt x="0" y="173429"/>
                </a:moveTo>
                <a:lnTo>
                  <a:pt x="5364" y="128714"/>
                </a:lnTo>
                <a:lnTo>
                  <a:pt x="20537" y="88328"/>
                </a:lnTo>
                <a:lnTo>
                  <a:pt x="44135" y="53766"/>
                </a:lnTo>
                <a:lnTo>
                  <a:pt x="74777" y="26525"/>
                </a:lnTo>
                <a:lnTo>
                  <a:pt x="111080" y="8104"/>
                </a:lnTo>
                <a:lnTo>
                  <a:pt x="151661" y="0"/>
                </a:lnTo>
                <a:lnTo>
                  <a:pt x="166723" y="593"/>
                </a:lnTo>
                <a:lnTo>
                  <a:pt x="208998" y="9557"/>
                </a:lnTo>
                <a:lnTo>
                  <a:pt x="246066"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5"/>
                </a:lnTo>
                <a:lnTo>
                  <a:pt x="155063" y="346207"/>
                </a:lnTo>
                <a:lnTo>
                  <a:pt x="112506" y="337332"/>
                </a:lnTo>
                <a:lnTo>
                  <a:pt x="75251" y="318819"/>
                </a:lnTo>
                <a:lnTo>
                  <a:pt x="44337" y="292046"/>
                </a:lnTo>
                <a:lnTo>
                  <a:pt x="20800" y="258392"/>
                </a:lnTo>
                <a:lnTo>
                  <a:pt x="5680" y="219235"/>
                </a:lnTo>
                <a:lnTo>
                  <a:pt x="16" y="175952"/>
                </a:lnTo>
                <a:lnTo>
                  <a:pt x="0" y="173429"/>
                </a:lnTo>
                <a:close/>
              </a:path>
            </a:pathLst>
          </a:custGeom>
          <a:noFill/>
          <a:ln w="9525" cap="flat" cmpd="sng">
            <a:solidFill>
              <a:srgbClr val="CC615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523" name="Google Shape;523;p44"/>
          <p:cNvSpPr/>
          <p:nvPr/>
        </p:nvSpPr>
        <p:spPr>
          <a:xfrm>
            <a:off x="8049490" y="2791923"/>
            <a:ext cx="419700" cy="387900"/>
          </a:xfrm>
          <a:prstGeom prst="rect">
            <a:avLst/>
          </a:prstGeom>
          <a:blipFill rotWithShape="1">
            <a:blip r:embed="rId31">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524" name="Google Shape;524;p44"/>
          <p:cNvSpPr/>
          <p:nvPr/>
        </p:nvSpPr>
        <p:spPr>
          <a:xfrm>
            <a:off x="8099183" y="2816962"/>
            <a:ext cx="320700" cy="299700"/>
          </a:xfrm>
          <a:prstGeom prst="rect">
            <a:avLst/>
          </a:prstGeom>
          <a:blipFill rotWithShape="1">
            <a:blip r:embed="rId29">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525" name="Google Shape;525;p44"/>
          <p:cNvSpPr/>
          <p:nvPr/>
        </p:nvSpPr>
        <p:spPr>
          <a:xfrm>
            <a:off x="8099166" y="2816962"/>
            <a:ext cx="321309" cy="300453"/>
          </a:xfrm>
          <a:custGeom>
            <a:avLst/>
            <a:gdLst/>
            <a:ahLst/>
            <a:cxnLst/>
            <a:rect l="l" t="t" r="r" b="b"/>
            <a:pathLst>
              <a:path w="321309" h="347344" extrusionOk="0">
                <a:moveTo>
                  <a:pt x="0" y="173429"/>
                </a:moveTo>
                <a:lnTo>
                  <a:pt x="5364" y="128714"/>
                </a:lnTo>
                <a:lnTo>
                  <a:pt x="20537" y="88327"/>
                </a:lnTo>
                <a:lnTo>
                  <a:pt x="44135" y="53765"/>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7"/>
                </a:lnTo>
                <a:lnTo>
                  <a:pt x="293435" y="270018"/>
                </a:lnTo>
                <a:lnTo>
                  <a:pt x="267552" y="302464"/>
                </a:lnTo>
                <a:lnTo>
                  <a:pt x="235127" y="327078"/>
                </a:lnTo>
                <a:lnTo>
                  <a:pt x="197522" y="342420"/>
                </a:lnTo>
                <a:lnTo>
                  <a:pt x="170247" y="346786"/>
                </a:lnTo>
                <a:lnTo>
                  <a:pt x="155063" y="346207"/>
                </a:lnTo>
                <a:lnTo>
                  <a:pt x="112506" y="337333"/>
                </a:lnTo>
                <a:lnTo>
                  <a:pt x="75252" y="318819"/>
                </a:lnTo>
                <a:lnTo>
                  <a:pt x="44337" y="292047"/>
                </a:lnTo>
                <a:lnTo>
                  <a:pt x="20800" y="258392"/>
                </a:lnTo>
                <a:lnTo>
                  <a:pt x="5680" y="219235"/>
                </a:lnTo>
                <a:lnTo>
                  <a:pt x="16" y="175952"/>
                </a:lnTo>
                <a:lnTo>
                  <a:pt x="0" y="173429"/>
                </a:lnTo>
                <a:close/>
              </a:path>
            </a:pathLst>
          </a:custGeom>
          <a:noFill/>
          <a:ln w="9525" cap="flat" cmpd="sng">
            <a:solidFill>
              <a:srgbClr val="CC615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526" name="Google Shape;526;p44"/>
          <p:cNvSpPr/>
          <p:nvPr/>
        </p:nvSpPr>
        <p:spPr>
          <a:xfrm>
            <a:off x="7297188" y="2569149"/>
            <a:ext cx="423900" cy="387900"/>
          </a:xfrm>
          <a:prstGeom prst="rect">
            <a:avLst/>
          </a:prstGeom>
          <a:blipFill rotWithShape="1">
            <a:blip r:embed="rId32">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527" name="Google Shape;527;p44"/>
          <p:cNvSpPr/>
          <p:nvPr/>
        </p:nvSpPr>
        <p:spPr>
          <a:xfrm>
            <a:off x="7348881" y="2594655"/>
            <a:ext cx="320700" cy="299700"/>
          </a:xfrm>
          <a:prstGeom prst="rect">
            <a:avLst/>
          </a:prstGeom>
          <a:blipFill rotWithShape="1">
            <a:blip r:embed="rId8">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528" name="Google Shape;528;p44"/>
          <p:cNvSpPr/>
          <p:nvPr/>
        </p:nvSpPr>
        <p:spPr>
          <a:xfrm>
            <a:off x="7348864" y="2594655"/>
            <a:ext cx="321309" cy="300453"/>
          </a:xfrm>
          <a:custGeom>
            <a:avLst/>
            <a:gdLst/>
            <a:ahLst/>
            <a:cxnLst/>
            <a:rect l="l" t="t" r="r" b="b"/>
            <a:pathLst>
              <a:path w="321309" h="347344" extrusionOk="0">
                <a:moveTo>
                  <a:pt x="0" y="173429"/>
                </a:moveTo>
                <a:lnTo>
                  <a:pt x="5364" y="128714"/>
                </a:lnTo>
                <a:lnTo>
                  <a:pt x="20537" y="88328"/>
                </a:lnTo>
                <a:lnTo>
                  <a:pt x="44135" y="53766"/>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6"/>
                </a:lnTo>
                <a:lnTo>
                  <a:pt x="155063" y="346207"/>
                </a:lnTo>
                <a:lnTo>
                  <a:pt x="112506" y="337332"/>
                </a:lnTo>
                <a:lnTo>
                  <a:pt x="75252" y="318819"/>
                </a:lnTo>
                <a:lnTo>
                  <a:pt x="44337" y="292046"/>
                </a:lnTo>
                <a:lnTo>
                  <a:pt x="20800" y="258392"/>
                </a:lnTo>
                <a:lnTo>
                  <a:pt x="5680" y="219235"/>
                </a:lnTo>
                <a:lnTo>
                  <a:pt x="16" y="175952"/>
                </a:lnTo>
                <a:lnTo>
                  <a:pt x="0" y="173429"/>
                </a:lnTo>
                <a:close/>
              </a:path>
            </a:pathLst>
          </a:custGeom>
          <a:noFill/>
          <a:ln w="9525" cap="flat" cmpd="sng">
            <a:solidFill>
              <a:srgbClr val="CC615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529" name="Google Shape;529;p44"/>
          <p:cNvSpPr/>
          <p:nvPr/>
        </p:nvSpPr>
        <p:spPr>
          <a:xfrm>
            <a:off x="7218217" y="4376498"/>
            <a:ext cx="419700" cy="387900"/>
          </a:xfrm>
          <a:prstGeom prst="rect">
            <a:avLst/>
          </a:prstGeom>
          <a:blipFill rotWithShape="1">
            <a:blip r:embed="rId3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530" name="Google Shape;530;p44"/>
          <p:cNvSpPr/>
          <p:nvPr/>
        </p:nvSpPr>
        <p:spPr>
          <a:xfrm>
            <a:off x="7268390" y="4399734"/>
            <a:ext cx="320700" cy="299700"/>
          </a:xfrm>
          <a:prstGeom prst="rect">
            <a:avLst/>
          </a:prstGeom>
          <a:blipFill rotWithShape="1">
            <a:blip r:embed="rId22">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531" name="Google Shape;531;p44"/>
          <p:cNvSpPr/>
          <p:nvPr/>
        </p:nvSpPr>
        <p:spPr>
          <a:xfrm>
            <a:off x="7268373" y="4399734"/>
            <a:ext cx="321309" cy="300453"/>
          </a:xfrm>
          <a:custGeom>
            <a:avLst/>
            <a:gdLst/>
            <a:ahLst/>
            <a:cxnLst/>
            <a:rect l="l" t="t" r="r" b="b"/>
            <a:pathLst>
              <a:path w="321309" h="347345" extrusionOk="0">
                <a:moveTo>
                  <a:pt x="0" y="173429"/>
                </a:moveTo>
                <a:lnTo>
                  <a:pt x="5364" y="128714"/>
                </a:lnTo>
                <a:lnTo>
                  <a:pt x="20537" y="88328"/>
                </a:lnTo>
                <a:lnTo>
                  <a:pt x="44135" y="53766"/>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6"/>
                </a:lnTo>
                <a:lnTo>
                  <a:pt x="155063" y="346207"/>
                </a:lnTo>
                <a:lnTo>
                  <a:pt x="112506" y="337332"/>
                </a:lnTo>
                <a:lnTo>
                  <a:pt x="75251" y="318819"/>
                </a:lnTo>
                <a:lnTo>
                  <a:pt x="44337" y="292047"/>
                </a:lnTo>
                <a:lnTo>
                  <a:pt x="20800" y="258392"/>
                </a:lnTo>
                <a:lnTo>
                  <a:pt x="5680" y="219235"/>
                </a:lnTo>
                <a:lnTo>
                  <a:pt x="16" y="175952"/>
                </a:lnTo>
                <a:lnTo>
                  <a:pt x="0" y="173429"/>
                </a:lnTo>
                <a:close/>
              </a:path>
            </a:pathLst>
          </a:custGeom>
          <a:noFill/>
          <a:ln w="9525" cap="flat" cmpd="sng">
            <a:solidFill>
              <a:srgbClr val="CC615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532" name="Google Shape;532;p44"/>
          <p:cNvSpPr/>
          <p:nvPr/>
        </p:nvSpPr>
        <p:spPr>
          <a:xfrm>
            <a:off x="6108469" y="3614752"/>
            <a:ext cx="423900" cy="387900"/>
          </a:xfrm>
          <a:prstGeom prst="rect">
            <a:avLst/>
          </a:prstGeom>
          <a:blipFill rotWithShape="1">
            <a:blip r:embed="rId34">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533" name="Google Shape;533;p44"/>
          <p:cNvSpPr/>
          <p:nvPr/>
        </p:nvSpPr>
        <p:spPr>
          <a:xfrm>
            <a:off x="6160631" y="3638968"/>
            <a:ext cx="320700" cy="299700"/>
          </a:xfrm>
          <a:prstGeom prst="rect">
            <a:avLst/>
          </a:prstGeom>
          <a:blipFill rotWithShape="1">
            <a:blip r:embed="rId8">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534" name="Google Shape;534;p44"/>
          <p:cNvSpPr/>
          <p:nvPr/>
        </p:nvSpPr>
        <p:spPr>
          <a:xfrm>
            <a:off x="6160614" y="3638968"/>
            <a:ext cx="321310" cy="300453"/>
          </a:xfrm>
          <a:custGeom>
            <a:avLst/>
            <a:gdLst/>
            <a:ahLst/>
            <a:cxnLst/>
            <a:rect l="l" t="t" r="r" b="b"/>
            <a:pathLst>
              <a:path w="321310" h="347345" extrusionOk="0">
                <a:moveTo>
                  <a:pt x="0" y="173429"/>
                </a:moveTo>
                <a:lnTo>
                  <a:pt x="5364" y="128714"/>
                </a:lnTo>
                <a:lnTo>
                  <a:pt x="20537" y="88327"/>
                </a:lnTo>
                <a:lnTo>
                  <a:pt x="44135" y="53766"/>
                </a:lnTo>
                <a:lnTo>
                  <a:pt x="74777" y="26525"/>
                </a:lnTo>
                <a:lnTo>
                  <a:pt x="111080" y="8104"/>
                </a:lnTo>
                <a:lnTo>
                  <a:pt x="151661" y="0"/>
                </a:lnTo>
                <a:lnTo>
                  <a:pt x="166724" y="593"/>
                </a:lnTo>
                <a:lnTo>
                  <a:pt x="208998" y="9557"/>
                </a:lnTo>
                <a:lnTo>
                  <a:pt x="246066" y="28213"/>
                </a:lnTo>
                <a:lnTo>
                  <a:pt x="276849" y="55171"/>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6"/>
                </a:lnTo>
                <a:lnTo>
                  <a:pt x="155063" y="346207"/>
                </a:lnTo>
                <a:lnTo>
                  <a:pt x="112506" y="337332"/>
                </a:lnTo>
                <a:lnTo>
                  <a:pt x="75252" y="318819"/>
                </a:lnTo>
                <a:lnTo>
                  <a:pt x="44337" y="292047"/>
                </a:lnTo>
                <a:lnTo>
                  <a:pt x="20800" y="258392"/>
                </a:lnTo>
                <a:lnTo>
                  <a:pt x="5680" y="219235"/>
                </a:lnTo>
                <a:lnTo>
                  <a:pt x="16" y="175952"/>
                </a:lnTo>
                <a:lnTo>
                  <a:pt x="0" y="173429"/>
                </a:lnTo>
                <a:close/>
              </a:path>
            </a:pathLst>
          </a:custGeom>
          <a:noFill/>
          <a:ln w="9525" cap="flat" cmpd="sng">
            <a:solidFill>
              <a:srgbClr val="CC615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535" name="Google Shape;535;p44"/>
          <p:cNvSpPr/>
          <p:nvPr/>
        </p:nvSpPr>
        <p:spPr>
          <a:xfrm>
            <a:off x="9125988" y="3050629"/>
            <a:ext cx="423900" cy="387900"/>
          </a:xfrm>
          <a:prstGeom prst="rect">
            <a:avLst/>
          </a:prstGeom>
          <a:blipFill rotWithShape="1">
            <a:blip r:embed="rId3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536" name="Google Shape;536;p44"/>
          <p:cNvSpPr/>
          <p:nvPr/>
        </p:nvSpPr>
        <p:spPr>
          <a:xfrm>
            <a:off x="9176826" y="3074802"/>
            <a:ext cx="320700" cy="299700"/>
          </a:xfrm>
          <a:prstGeom prst="rect">
            <a:avLst/>
          </a:prstGeom>
          <a:blipFill rotWithShape="1">
            <a:blip r:embed="rId8">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537" name="Google Shape;537;p44"/>
          <p:cNvSpPr/>
          <p:nvPr/>
        </p:nvSpPr>
        <p:spPr>
          <a:xfrm>
            <a:off x="9176810" y="3074802"/>
            <a:ext cx="321309" cy="300453"/>
          </a:xfrm>
          <a:custGeom>
            <a:avLst/>
            <a:gdLst/>
            <a:ahLst/>
            <a:cxnLst/>
            <a:rect l="l" t="t" r="r" b="b"/>
            <a:pathLst>
              <a:path w="321309" h="347344" extrusionOk="0">
                <a:moveTo>
                  <a:pt x="0" y="173429"/>
                </a:moveTo>
                <a:lnTo>
                  <a:pt x="5364" y="128714"/>
                </a:lnTo>
                <a:lnTo>
                  <a:pt x="20537" y="88327"/>
                </a:lnTo>
                <a:lnTo>
                  <a:pt x="44135" y="53765"/>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7"/>
                </a:lnTo>
                <a:lnTo>
                  <a:pt x="293435" y="270018"/>
                </a:lnTo>
                <a:lnTo>
                  <a:pt x="267552" y="302464"/>
                </a:lnTo>
                <a:lnTo>
                  <a:pt x="235127" y="327078"/>
                </a:lnTo>
                <a:lnTo>
                  <a:pt x="197522" y="342420"/>
                </a:lnTo>
                <a:lnTo>
                  <a:pt x="170247" y="346786"/>
                </a:lnTo>
                <a:lnTo>
                  <a:pt x="155063" y="346207"/>
                </a:lnTo>
                <a:lnTo>
                  <a:pt x="112506" y="337333"/>
                </a:lnTo>
                <a:lnTo>
                  <a:pt x="75252" y="318820"/>
                </a:lnTo>
                <a:lnTo>
                  <a:pt x="44337" y="292047"/>
                </a:lnTo>
                <a:lnTo>
                  <a:pt x="20800" y="258392"/>
                </a:lnTo>
                <a:lnTo>
                  <a:pt x="5680" y="219235"/>
                </a:lnTo>
                <a:lnTo>
                  <a:pt x="16" y="175952"/>
                </a:lnTo>
                <a:lnTo>
                  <a:pt x="0" y="173429"/>
                </a:lnTo>
                <a:close/>
              </a:path>
            </a:pathLst>
          </a:custGeom>
          <a:noFill/>
          <a:ln w="9525" cap="flat" cmpd="sng">
            <a:solidFill>
              <a:srgbClr val="CC615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538" name="Google Shape;538;p44"/>
          <p:cNvSpPr/>
          <p:nvPr/>
        </p:nvSpPr>
        <p:spPr>
          <a:xfrm>
            <a:off x="7218217" y="3614752"/>
            <a:ext cx="419700" cy="387900"/>
          </a:xfrm>
          <a:prstGeom prst="rect">
            <a:avLst/>
          </a:prstGeom>
          <a:blipFill rotWithShape="1">
            <a:blip r:embed="rId3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539" name="Google Shape;539;p44"/>
          <p:cNvSpPr/>
          <p:nvPr/>
        </p:nvSpPr>
        <p:spPr>
          <a:xfrm>
            <a:off x="7268390" y="3638968"/>
            <a:ext cx="320700" cy="299700"/>
          </a:xfrm>
          <a:prstGeom prst="rect">
            <a:avLst/>
          </a:prstGeom>
          <a:blipFill rotWithShape="1">
            <a:blip r:embed="rId10">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540" name="Google Shape;540;p44"/>
          <p:cNvSpPr/>
          <p:nvPr/>
        </p:nvSpPr>
        <p:spPr>
          <a:xfrm>
            <a:off x="7268373" y="3638968"/>
            <a:ext cx="321309" cy="300453"/>
          </a:xfrm>
          <a:custGeom>
            <a:avLst/>
            <a:gdLst/>
            <a:ahLst/>
            <a:cxnLst/>
            <a:rect l="l" t="t" r="r" b="b"/>
            <a:pathLst>
              <a:path w="321309" h="347345" extrusionOk="0">
                <a:moveTo>
                  <a:pt x="0" y="173429"/>
                </a:moveTo>
                <a:lnTo>
                  <a:pt x="5364" y="128714"/>
                </a:lnTo>
                <a:lnTo>
                  <a:pt x="20537" y="88327"/>
                </a:lnTo>
                <a:lnTo>
                  <a:pt x="44135" y="53765"/>
                </a:lnTo>
                <a:lnTo>
                  <a:pt x="74777" y="26525"/>
                </a:lnTo>
                <a:lnTo>
                  <a:pt x="111080" y="8104"/>
                </a:lnTo>
                <a:lnTo>
                  <a:pt x="151661" y="0"/>
                </a:lnTo>
                <a:lnTo>
                  <a:pt x="166724" y="593"/>
                </a:lnTo>
                <a:lnTo>
                  <a:pt x="208998" y="9557"/>
                </a:lnTo>
                <a:lnTo>
                  <a:pt x="246066" y="28213"/>
                </a:lnTo>
                <a:lnTo>
                  <a:pt x="276849" y="55171"/>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6"/>
                </a:lnTo>
                <a:lnTo>
                  <a:pt x="155063" y="346207"/>
                </a:lnTo>
                <a:lnTo>
                  <a:pt x="112506" y="337332"/>
                </a:lnTo>
                <a:lnTo>
                  <a:pt x="75252" y="318819"/>
                </a:lnTo>
                <a:lnTo>
                  <a:pt x="44337" y="292047"/>
                </a:lnTo>
                <a:lnTo>
                  <a:pt x="20800" y="258392"/>
                </a:lnTo>
                <a:lnTo>
                  <a:pt x="5680" y="219235"/>
                </a:lnTo>
                <a:lnTo>
                  <a:pt x="16" y="175952"/>
                </a:lnTo>
                <a:lnTo>
                  <a:pt x="0" y="173429"/>
                </a:lnTo>
                <a:close/>
              </a:path>
            </a:pathLst>
          </a:custGeom>
          <a:noFill/>
          <a:ln w="9525" cap="flat" cmpd="sng">
            <a:solidFill>
              <a:srgbClr val="CC615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541" name="Google Shape;541;p44"/>
          <p:cNvSpPr/>
          <p:nvPr/>
        </p:nvSpPr>
        <p:spPr>
          <a:xfrm>
            <a:off x="5551516" y="5332273"/>
            <a:ext cx="423900" cy="387900"/>
          </a:xfrm>
          <a:prstGeom prst="rect">
            <a:avLst/>
          </a:prstGeom>
          <a:blipFill rotWithShape="1">
            <a:blip r:embed="rId37">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542" name="Google Shape;542;p44"/>
          <p:cNvSpPr/>
          <p:nvPr/>
        </p:nvSpPr>
        <p:spPr>
          <a:xfrm>
            <a:off x="5602575" y="5354988"/>
            <a:ext cx="320700" cy="299700"/>
          </a:xfrm>
          <a:prstGeom prst="rect">
            <a:avLst/>
          </a:prstGeom>
          <a:blipFill rotWithShape="1">
            <a:blip r:embed="rId1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543" name="Google Shape;543;p44"/>
          <p:cNvSpPr/>
          <p:nvPr/>
        </p:nvSpPr>
        <p:spPr>
          <a:xfrm>
            <a:off x="5602559" y="5354988"/>
            <a:ext cx="321310" cy="300453"/>
          </a:xfrm>
          <a:custGeom>
            <a:avLst/>
            <a:gdLst/>
            <a:ahLst/>
            <a:cxnLst/>
            <a:rect l="l" t="t" r="r" b="b"/>
            <a:pathLst>
              <a:path w="321310" h="347345" extrusionOk="0">
                <a:moveTo>
                  <a:pt x="0" y="173429"/>
                </a:moveTo>
                <a:lnTo>
                  <a:pt x="5364" y="128714"/>
                </a:lnTo>
                <a:lnTo>
                  <a:pt x="20537" y="88328"/>
                </a:lnTo>
                <a:lnTo>
                  <a:pt x="44135" y="53766"/>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6"/>
                </a:lnTo>
                <a:lnTo>
                  <a:pt x="155063" y="346207"/>
                </a:lnTo>
                <a:lnTo>
                  <a:pt x="112506" y="337332"/>
                </a:lnTo>
                <a:lnTo>
                  <a:pt x="75251" y="318819"/>
                </a:lnTo>
                <a:lnTo>
                  <a:pt x="44337" y="292046"/>
                </a:lnTo>
                <a:lnTo>
                  <a:pt x="20800" y="258392"/>
                </a:lnTo>
                <a:lnTo>
                  <a:pt x="5680" y="219235"/>
                </a:lnTo>
                <a:lnTo>
                  <a:pt x="16" y="175952"/>
                </a:lnTo>
                <a:lnTo>
                  <a:pt x="0" y="173429"/>
                </a:lnTo>
                <a:close/>
              </a:path>
            </a:pathLst>
          </a:custGeom>
          <a:noFill/>
          <a:ln w="9525" cap="flat" cmpd="sng">
            <a:solidFill>
              <a:srgbClr val="54B8D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544" name="Google Shape;544;p44"/>
          <p:cNvSpPr/>
          <p:nvPr/>
        </p:nvSpPr>
        <p:spPr>
          <a:xfrm>
            <a:off x="6889865" y="4732219"/>
            <a:ext cx="419700" cy="384300"/>
          </a:xfrm>
          <a:prstGeom prst="rect">
            <a:avLst/>
          </a:prstGeom>
          <a:blipFill rotWithShape="1">
            <a:blip r:embed="rId38">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545" name="Google Shape;545;p44"/>
          <p:cNvSpPr/>
          <p:nvPr/>
        </p:nvSpPr>
        <p:spPr>
          <a:xfrm>
            <a:off x="6940120" y="4754406"/>
            <a:ext cx="320700" cy="299700"/>
          </a:xfrm>
          <a:prstGeom prst="rect">
            <a:avLst/>
          </a:prstGeom>
          <a:blipFill rotWithShape="1">
            <a:blip r:embed="rId1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546" name="Google Shape;546;p44"/>
          <p:cNvSpPr/>
          <p:nvPr/>
        </p:nvSpPr>
        <p:spPr>
          <a:xfrm>
            <a:off x="6940103" y="4754406"/>
            <a:ext cx="321310" cy="300453"/>
          </a:xfrm>
          <a:custGeom>
            <a:avLst/>
            <a:gdLst/>
            <a:ahLst/>
            <a:cxnLst/>
            <a:rect l="l" t="t" r="r" b="b"/>
            <a:pathLst>
              <a:path w="321310" h="347345" extrusionOk="0">
                <a:moveTo>
                  <a:pt x="0" y="173429"/>
                </a:moveTo>
                <a:lnTo>
                  <a:pt x="5364" y="128714"/>
                </a:lnTo>
                <a:lnTo>
                  <a:pt x="20537" y="88328"/>
                </a:lnTo>
                <a:lnTo>
                  <a:pt x="44135" y="53766"/>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5"/>
                </a:lnTo>
                <a:lnTo>
                  <a:pt x="155063" y="346207"/>
                </a:lnTo>
                <a:lnTo>
                  <a:pt x="112506" y="337332"/>
                </a:lnTo>
                <a:lnTo>
                  <a:pt x="75251" y="318819"/>
                </a:lnTo>
                <a:lnTo>
                  <a:pt x="44337" y="292046"/>
                </a:lnTo>
                <a:lnTo>
                  <a:pt x="20800" y="258392"/>
                </a:lnTo>
                <a:lnTo>
                  <a:pt x="5680" y="219234"/>
                </a:lnTo>
                <a:lnTo>
                  <a:pt x="16" y="175952"/>
                </a:lnTo>
                <a:lnTo>
                  <a:pt x="0" y="173429"/>
                </a:lnTo>
                <a:close/>
              </a:path>
            </a:pathLst>
          </a:custGeom>
          <a:noFill/>
          <a:ln w="9525" cap="flat" cmpd="sng">
            <a:solidFill>
              <a:srgbClr val="54B8D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547" name="Google Shape;547;p44"/>
          <p:cNvSpPr/>
          <p:nvPr/>
        </p:nvSpPr>
        <p:spPr>
          <a:xfrm>
            <a:off x="7268094" y="5630504"/>
            <a:ext cx="419700" cy="387900"/>
          </a:xfrm>
          <a:prstGeom prst="rect">
            <a:avLst/>
          </a:prstGeom>
          <a:blipFill rotWithShape="1">
            <a:blip r:embed="rId39">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548" name="Google Shape;548;p44"/>
          <p:cNvSpPr/>
          <p:nvPr/>
        </p:nvSpPr>
        <p:spPr>
          <a:xfrm>
            <a:off x="7318368" y="5655280"/>
            <a:ext cx="320700" cy="299700"/>
          </a:xfrm>
          <a:prstGeom prst="rect">
            <a:avLst/>
          </a:prstGeom>
          <a:blipFill rotWithShape="1">
            <a:blip r:embed="rId40">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549" name="Google Shape;549;p44"/>
          <p:cNvSpPr/>
          <p:nvPr/>
        </p:nvSpPr>
        <p:spPr>
          <a:xfrm>
            <a:off x="7318352" y="5655280"/>
            <a:ext cx="321309" cy="300453"/>
          </a:xfrm>
          <a:custGeom>
            <a:avLst/>
            <a:gdLst/>
            <a:ahLst/>
            <a:cxnLst/>
            <a:rect l="l" t="t" r="r" b="b"/>
            <a:pathLst>
              <a:path w="321309" h="347345" extrusionOk="0">
                <a:moveTo>
                  <a:pt x="0" y="173429"/>
                </a:moveTo>
                <a:lnTo>
                  <a:pt x="5364" y="128714"/>
                </a:lnTo>
                <a:lnTo>
                  <a:pt x="20537" y="88328"/>
                </a:lnTo>
                <a:lnTo>
                  <a:pt x="44135" y="53766"/>
                </a:lnTo>
                <a:lnTo>
                  <a:pt x="74777" y="26525"/>
                </a:lnTo>
                <a:lnTo>
                  <a:pt x="111080" y="8104"/>
                </a:lnTo>
                <a:lnTo>
                  <a:pt x="151661" y="0"/>
                </a:lnTo>
                <a:lnTo>
                  <a:pt x="166724" y="593"/>
                </a:lnTo>
                <a:lnTo>
                  <a:pt x="208998" y="9557"/>
                </a:lnTo>
                <a:lnTo>
                  <a:pt x="246066" y="28213"/>
                </a:lnTo>
                <a:lnTo>
                  <a:pt x="276849" y="55171"/>
                </a:lnTo>
                <a:lnTo>
                  <a:pt x="300271" y="89037"/>
                </a:lnTo>
                <a:lnTo>
                  <a:pt x="315255" y="128422"/>
                </a:lnTo>
                <a:lnTo>
                  <a:pt x="320723" y="171933"/>
                </a:lnTo>
                <a:lnTo>
                  <a:pt x="320117" y="187383"/>
                </a:lnTo>
                <a:lnTo>
                  <a:pt x="311410" y="231178"/>
                </a:lnTo>
                <a:lnTo>
                  <a:pt x="293434" y="270018"/>
                </a:lnTo>
                <a:lnTo>
                  <a:pt x="267552" y="302464"/>
                </a:lnTo>
                <a:lnTo>
                  <a:pt x="235126" y="327078"/>
                </a:lnTo>
                <a:lnTo>
                  <a:pt x="197521" y="342420"/>
                </a:lnTo>
                <a:lnTo>
                  <a:pt x="170246" y="346786"/>
                </a:lnTo>
                <a:lnTo>
                  <a:pt x="155062" y="346207"/>
                </a:lnTo>
                <a:lnTo>
                  <a:pt x="112506" y="337332"/>
                </a:lnTo>
                <a:lnTo>
                  <a:pt x="75251" y="318819"/>
                </a:lnTo>
                <a:lnTo>
                  <a:pt x="44336" y="292046"/>
                </a:lnTo>
                <a:lnTo>
                  <a:pt x="20800" y="258392"/>
                </a:lnTo>
                <a:lnTo>
                  <a:pt x="5680" y="219234"/>
                </a:lnTo>
                <a:lnTo>
                  <a:pt x="16" y="175952"/>
                </a:lnTo>
                <a:lnTo>
                  <a:pt x="0" y="173429"/>
                </a:lnTo>
                <a:close/>
              </a:path>
            </a:pathLst>
          </a:custGeom>
          <a:noFill/>
          <a:ln w="9525" cap="flat" cmpd="sng">
            <a:solidFill>
              <a:srgbClr val="54B8D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550" name="Google Shape;550;p44"/>
          <p:cNvSpPr/>
          <p:nvPr/>
        </p:nvSpPr>
        <p:spPr>
          <a:xfrm>
            <a:off x="4587240" y="3582414"/>
            <a:ext cx="419700" cy="387900"/>
          </a:xfrm>
          <a:prstGeom prst="rect">
            <a:avLst/>
          </a:prstGeom>
          <a:blipFill rotWithShape="1">
            <a:blip r:embed="rId41">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551" name="Google Shape;551;p44"/>
          <p:cNvSpPr/>
          <p:nvPr/>
        </p:nvSpPr>
        <p:spPr>
          <a:xfrm>
            <a:off x="4636861" y="3606283"/>
            <a:ext cx="320700" cy="299700"/>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552" name="Google Shape;552;p44"/>
          <p:cNvSpPr/>
          <p:nvPr/>
        </p:nvSpPr>
        <p:spPr>
          <a:xfrm>
            <a:off x="4636844" y="3606283"/>
            <a:ext cx="321310" cy="300453"/>
          </a:xfrm>
          <a:custGeom>
            <a:avLst/>
            <a:gdLst/>
            <a:ahLst/>
            <a:cxnLst/>
            <a:rect l="l" t="t" r="r" b="b"/>
            <a:pathLst>
              <a:path w="321310" h="347345" extrusionOk="0">
                <a:moveTo>
                  <a:pt x="0" y="173429"/>
                </a:moveTo>
                <a:lnTo>
                  <a:pt x="5364" y="128714"/>
                </a:lnTo>
                <a:lnTo>
                  <a:pt x="20537" y="88328"/>
                </a:lnTo>
                <a:lnTo>
                  <a:pt x="44135" y="53766"/>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7"/>
                </a:lnTo>
                <a:lnTo>
                  <a:pt x="293435" y="270018"/>
                </a:lnTo>
                <a:lnTo>
                  <a:pt x="267552" y="302464"/>
                </a:lnTo>
                <a:lnTo>
                  <a:pt x="235127" y="327078"/>
                </a:lnTo>
                <a:lnTo>
                  <a:pt x="197522" y="342420"/>
                </a:lnTo>
                <a:lnTo>
                  <a:pt x="170247" y="346786"/>
                </a:lnTo>
                <a:lnTo>
                  <a:pt x="155063" y="346207"/>
                </a:lnTo>
                <a:lnTo>
                  <a:pt x="112506" y="337332"/>
                </a:lnTo>
                <a:lnTo>
                  <a:pt x="75252" y="318819"/>
                </a:lnTo>
                <a:lnTo>
                  <a:pt x="44337" y="292047"/>
                </a:lnTo>
                <a:lnTo>
                  <a:pt x="20800" y="258392"/>
                </a:lnTo>
                <a:lnTo>
                  <a:pt x="5680" y="219235"/>
                </a:lnTo>
                <a:lnTo>
                  <a:pt x="16" y="175952"/>
                </a:lnTo>
                <a:lnTo>
                  <a:pt x="0" y="173429"/>
                </a:lnTo>
                <a:close/>
              </a:path>
            </a:pathLst>
          </a:custGeom>
          <a:noFill/>
          <a:ln w="9525" cap="flat" cmpd="sng">
            <a:solidFill>
              <a:srgbClr val="54B8D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553" name="Google Shape;553;p44"/>
          <p:cNvSpPr/>
          <p:nvPr/>
        </p:nvSpPr>
        <p:spPr>
          <a:xfrm>
            <a:off x="4267200" y="5375391"/>
            <a:ext cx="423900" cy="387900"/>
          </a:xfrm>
          <a:prstGeom prst="rect">
            <a:avLst/>
          </a:prstGeom>
          <a:blipFill rotWithShape="1">
            <a:blip r:embed="rId42">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554" name="Google Shape;554;p44"/>
          <p:cNvSpPr/>
          <p:nvPr/>
        </p:nvSpPr>
        <p:spPr>
          <a:xfrm>
            <a:off x="4319662" y="5399536"/>
            <a:ext cx="320700" cy="299700"/>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555" name="Google Shape;555;p44"/>
          <p:cNvSpPr/>
          <p:nvPr/>
        </p:nvSpPr>
        <p:spPr>
          <a:xfrm>
            <a:off x="4319646" y="5399536"/>
            <a:ext cx="321310" cy="300453"/>
          </a:xfrm>
          <a:custGeom>
            <a:avLst/>
            <a:gdLst/>
            <a:ahLst/>
            <a:cxnLst/>
            <a:rect l="l" t="t" r="r" b="b"/>
            <a:pathLst>
              <a:path w="321310" h="347345" extrusionOk="0">
                <a:moveTo>
                  <a:pt x="0" y="173429"/>
                </a:moveTo>
                <a:lnTo>
                  <a:pt x="5364" y="128714"/>
                </a:lnTo>
                <a:lnTo>
                  <a:pt x="20537" y="88328"/>
                </a:lnTo>
                <a:lnTo>
                  <a:pt x="44135" y="53766"/>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6"/>
                </a:lnTo>
                <a:lnTo>
                  <a:pt x="155063" y="346207"/>
                </a:lnTo>
                <a:lnTo>
                  <a:pt x="112506" y="337332"/>
                </a:lnTo>
                <a:lnTo>
                  <a:pt x="75251" y="318819"/>
                </a:lnTo>
                <a:lnTo>
                  <a:pt x="44337" y="292047"/>
                </a:lnTo>
                <a:lnTo>
                  <a:pt x="20800" y="258392"/>
                </a:lnTo>
                <a:lnTo>
                  <a:pt x="5680" y="219235"/>
                </a:lnTo>
                <a:lnTo>
                  <a:pt x="16" y="175952"/>
                </a:lnTo>
                <a:lnTo>
                  <a:pt x="0" y="173429"/>
                </a:lnTo>
                <a:close/>
              </a:path>
            </a:pathLst>
          </a:custGeom>
          <a:noFill/>
          <a:ln w="9525" cap="flat" cmpd="sng">
            <a:solidFill>
              <a:srgbClr val="54B8D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556" name="Google Shape;556;p44"/>
          <p:cNvSpPr/>
          <p:nvPr/>
        </p:nvSpPr>
        <p:spPr>
          <a:xfrm>
            <a:off x="4865716" y="4376498"/>
            <a:ext cx="419700" cy="387900"/>
          </a:xfrm>
          <a:prstGeom prst="rect">
            <a:avLst/>
          </a:prstGeom>
          <a:blipFill rotWithShape="1">
            <a:blip r:embed="rId4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557" name="Google Shape;557;p44"/>
          <p:cNvSpPr/>
          <p:nvPr/>
        </p:nvSpPr>
        <p:spPr>
          <a:xfrm>
            <a:off x="4916218" y="4400868"/>
            <a:ext cx="320700" cy="299700"/>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558" name="Google Shape;558;p44"/>
          <p:cNvSpPr/>
          <p:nvPr/>
        </p:nvSpPr>
        <p:spPr>
          <a:xfrm>
            <a:off x="4916201" y="4400869"/>
            <a:ext cx="321310" cy="300453"/>
          </a:xfrm>
          <a:custGeom>
            <a:avLst/>
            <a:gdLst/>
            <a:ahLst/>
            <a:cxnLst/>
            <a:rect l="l" t="t" r="r" b="b"/>
            <a:pathLst>
              <a:path w="321310" h="347345" extrusionOk="0">
                <a:moveTo>
                  <a:pt x="0" y="173429"/>
                </a:moveTo>
                <a:lnTo>
                  <a:pt x="5364" y="128715"/>
                </a:lnTo>
                <a:lnTo>
                  <a:pt x="20537" y="88328"/>
                </a:lnTo>
                <a:lnTo>
                  <a:pt x="44135" y="53766"/>
                </a:lnTo>
                <a:lnTo>
                  <a:pt x="74777" y="26526"/>
                </a:lnTo>
                <a:lnTo>
                  <a:pt x="111080" y="8104"/>
                </a:lnTo>
                <a:lnTo>
                  <a:pt x="151661" y="0"/>
                </a:lnTo>
                <a:lnTo>
                  <a:pt x="166723" y="593"/>
                </a:lnTo>
                <a:lnTo>
                  <a:pt x="208998" y="9557"/>
                </a:lnTo>
                <a:lnTo>
                  <a:pt x="246065"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6"/>
                </a:lnTo>
                <a:lnTo>
                  <a:pt x="155063" y="346207"/>
                </a:lnTo>
                <a:lnTo>
                  <a:pt x="112506" y="337332"/>
                </a:lnTo>
                <a:lnTo>
                  <a:pt x="75251" y="318819"/>
                </a:lnTo>
                <a:lnTo>
                  <a:pt x="44337" y="292046"/>
                </a:lnTo>
                <a:lnTo>
                  <a:pt x="20800" y="258392"/>
                </a:lnTo>
                <a:lnTo>
                  <a:pt x="5680" y="219235"/>
                </a:lnTo>
                <a:lnTo>
                  <a:pt x="16" y="175952"/>
                </a:lnTo>
                <a:lnTo>
                  <a:pt x="0" y="173429"/>
                </a:lnTo>
                <a:close/>
              </a:path>
            </a:pathLst>
          </a:custGeom>
          <a:noFill/>
          <a:ln w="9525" cap="flat" cmpd="sng">
            <a:solidFill>
              <a:srgbClr val="54B8D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559" name="Google Shape;559;p44"/>
          <p:cNvSpPr/>
          <p:nvPr/>
        </p:nvSpPr>
        <p:spPr>
          <a:xfrm>
            <a:off x="6253941" y="4035150"/>
            <a:ext cx="423900" cy="384300"/>
          </a:xfrm>
          <a:prstGeom prst="rect">
            <a:avLst/>
          </a:prstGeom>
          <a:blipFill rotWithShape="1">
            <a:blip r:embed="rId44">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560" name="Google Shape;560;p44"/>
          <p:cNvSpPr/>
          <p:nvPr/>
        </p:nvSpPr>
        <p:spPr>
          <a:xfrm>
            <a:off x="6306200" y="4057463"/>
            <a:ext cx="320700" cy="299700"/>
          </a:xfrm>
          <a:prstGeom prst="rect">
            <a:avLst/>
          </a:prstGeom>
          <a:blipFill rotWithShape="1">
            <a:blip r:embed="rId8">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561" name="Google Shape;561;p44"/>
          <p:cNvSpPr/>
          <p:nvPr/>
        </p:nvSpPr>
        <p:spPr>
          <a:xfrm>
            <a:off x="6306183" y="4057464"/>
            <a:ext cx="321310" cy="300453"/>
          </a:xfrm>
          <a:custGeom>
            <a:avLst/>
            <a:gdLst/>
            <a:ahLst/>
            <a:cxnLst/>
            <a:rect l="l" t="t" r="r" b="b"/>
            <a:pathLst>
              <a:path w="321310" h="347345" extrusionOk="0">
                <a:moveTo>
                  <a:pt x="0" y="173429"/>
                </a:moveTo>
                <a:lnTo>
                  <a:pt x="5364" y="128714"/>
                </a:lnTo>
                <a:lnTo>
                  <a:pt x="20537" y="88328"/>
                </a:lnTo>
                <a:lnTo>
                  <a:pt x="44135" y="53766"/>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5"/>
                </a:lnTo>
                <a:lnTo>
                  <a:pt x="155063" y="346207"/>
                </a:lnTo>
                <a:lnTo>
                  <a:pt x="112506" y="337332"/>
                </a:lnTo>
                <a:lnTo>
                  <a:pt x="75251" y="318819"/>
                </a:lnTo>
                <a:lnTo>
                  <a:pt x="44337" y="292046"/>
                </a:lnTo>
                <a:lnTo>
                  <a:pt x="20800" y="258392"/>
                </a:lnTo>
                <a:lnTo>
                  <a:pt x="5680" y="219235"/>
                </a:lnTo>
                <a:lnTo>
                  <a:pt x="16" y="175952"/>
                </a:lnTo>
                <a:lnTo>
                  <a:pt x="0" y="173429"/>
                </a:lnTo>
                <a:close/>
              </a:path>
            </a:pathLst>
          </a:custGeom>
          <a:noFill/>
          <a:ln w="9525" cap="flat" cmpd="sng">
            <a:solidFill>
              <a:srgbClr val="CC615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562" name="Google Shape;562;p44"/>
          <p:cNvSpPr/>
          <p:nvPr/>
        </p:nvSpPr>
        <p:spPr>
          <a:xfrm>
            <a:off x="7729451" y="3280591"/>
            <a:ext cx="419700" cy="387900"/>
          </a:xfrm>
          <a:prstGeom prst="rect">
            <a:avLst/>
          </a:prstGeom>
          <a:blipFill rotWithShape="1">
            <a:blip r:embed="rId4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563" name="Google Shape;563;p44"/>
          <p:cNvSpPr/>
          <p:nvPr/>
        </p:nvSpPr>
        <p:spPr>
          <a:xfrm>
            <a:off x="7778453" y="3305991"/>
            <a:ext cx="320700" cy="299700"/>
          </a:xfrm>
          <a:prstGeom prst="rect">
            <a:avLst/>
          </a:prstGeom>
          <a:blipFill rotWithShape="1">
            <a:blip r:embed="rId22">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564" name="Google Shape;564;p44"/>
          <p:cNvSpPr/>
          <p:nvPr/>
        </p:nvSpPr>
        <p:spPr>
          <a:xfrm>
            <a:off x="7778436" y="3305991"/>
            <a:ext cx="321309" cy="300453"/>
          </a:xfrm>
          <a:custGeom>
            <a:avLst/>
            <a:gdLst/>
            <a:ahLst/>
            <a:cxnLst/>
            <a:rect l="l" t="t" r="r" b="b"/>
            <a:pathLst>
              <a:path w="321309" h="347344" extrusionOk="0">
                <a:moveTo>
                  <a:pt x="0" y="173429"/>
                </a:moveTo>
                <a:lnTo>
                  <a:pt x="5364" y="128714"/>
                </a:lnTo>
                <a:lnTo>
                  <a:pt x="20537" y="88327"/>
                </a:lnTo>
                <a:lnTo>
                  <a:pt x="44135" y="53765"/>
                </a:lnTo>
                <a:lnTo>
                  <a:pt x="74777" y="26525"/>
                </a:lnTo>
                <a:lnTo>
                  <a:pt x="111080" y="8104"/>
                </a:lnTo>
                <a:lnTo>
                  <a:pt x="151661" y="0"/>
                </a:lnTo>
                <a:lnTo>
                  <a:pt x="166724" y="593"/>
                </a:lnTo>
                <a:lnTo>
                  <a:pt x="208998" y="9557"/>
                </a:lnTo>
                <a:lnTo>
                  <a:pt x="246066" y="28213"/>
                </a:lnTo>
                <a:lnTo>
                  <a:pt x="276849" y="55171"/>
                </a:lnTo>
                <a:lnTo>
                  <a:pt x="300271" y="89037"/>
                </a:lnTo>
                <a:lnTo>
                  <a:pt x="315255" y="128422"/>
                </a:lnTo>
                <a:lnTo>
                  <a:pt x="320724" y="171933"/>
                </a:lnTo>
                <a:lnTo>
                  <a:pt x="320117" y="187383"/>
                </a:lnTo>
                <a:lnTo>
                  <a:pt x="311411" y="231177"/>
                </a:lnTo>
                <a:lnTo>
                  <a:pt x="293435" y="270018"/>
                </a:lnTo>
                <a:lnTo>
                  <a:pt x="267552" y="302464"/>
                </a:lnTo>
                <a:lnTo>
                  <a:pt x="235127" y="327078"/>
                </a:lnTo>
                <a:lnTo>
                  <a:pt x="197522" y="342420"/>
                </a:lnTo>
                <a:lnTo>
                  <a:pt x="170247" y="346786"/>
                </a:lnTo>
                <a:lnTo>
                  <a:pt x="155063" y="346207"/>
                </a:lnTo>
                <a:lnTo>
                  <a:pt x="112506" y="337333"/>
                </a:lnTo>
                <a:lnTo>
                  <a:pt x="75252" y="318819"/>
                </a:lnTo>
                <a:lnTo>
                  <a:pt x="44337" y="292047"/>
                </a:lnTo>
                <a:lnTo>
                  <a:pt x="20800" y="258392"/>
                </a:lnTo>
                <a:lnTo>
                  <a:pt x="5680" y="219235"/>
                </a:lnTo>
                <a:lnTo>
                  <a:pt x="16" y="175952"/>
                </a:lnTo>
                <a:lnTo>
                  <a:pt x="0" y="173429"/>
                </a:lnTo>
                <a:close/>
              </a:path>
            </a:pathLst>
          </a:custGeom>
          <a:noFill/>
          <a:ln w="9525" cap="flat" cmpd="sng">
            <a:solidFill>
              <a:srgbClr val="CC615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565" name="Google Shape;565;p44"/>
          <p:cNvSpPr txBox="1"/>
          <p:nvPr/>
        </p:nvSpPr>
        <p:spPr>
          <a:xfrm>
            <a:off x="1828800" y="1217899"/>
            <a:ext cx="8001000" cy="861000"/>
          </a:xfrm>
          <a:prstGeom prst="rect">
            <a:avLst/>
          </a:prstGeom>
          <a:noFill/>
          <a:ln>
            <a:noFill/>
          </a:ln>
        </p:spPr>
        <p:txBody>
          <a:bodyPr spcFirstLastPara="1" wrap="square" lIns="0" tIns="0" rIns="0" bIns="0" anchor="t" anchorCtr="0">
            <a:noAutofit/>
          </a:bodyPr>
          <a:lstStyle/>
          <a:p>
            <a:pPr marL="12700" marR="5080" lvl="0" indent="0" algn="l" rtl="0">
              <a:lnSpc>
                <a:spcPct val="95000"/>
              </a:lnSpc>
              <a:spcBef>
                <a:spcPts val="0"/>
              </a:spcBef>
              <a:spcAft>
                <a:spcPts val="0"/>
              </a:spcAft>
              <a:buNone/>
            </a:pPr>
            <a:r>
              <a:rPr lang="en-US" sz="4000">
                <a:solidFill>
                  <a:schemeClr val="accent1"/>
                </a:solidFill>
                <a:latin typeface="Avenir"/>
                <a:ea typeface="Avenir"/>
                <a:cs typeface="Avenir"/>
                <a:sym typeface="Avenir"/>
              </a:rPr>
              <a:t>2 Features.	</a:t>
            </a:r>
            <a:r>
              <a:rPr lang="en-US" sz="3000">
                <a:solidFill>
                  <a:schemeClr val="lt1"/>
                </a:solidFill>
                <a:latin typeface="Avenir"/>
                <a:ea typeface="Avenir"/>
                <a:cs typeface="Avenir"/>
                <a:sym typeface="Avenir"/>
              </a:rPr>
              <a:t>No of malignant nodes / Age</a:t>
            </a:r>
            <a:endParaRPr>
              <a:solidFill>
                <a:schemeClr val="lt1"/>
              </a:solidFill>
            </a:endParaRPr>
          </a:p>
          <a:p>
            <a:pPr marL="12700" marR="5080" lvl="0" indent="0" algn="l" rtl="0">
              <a:lnSpc>
                <a:spcPct val="95000"/>
              </a:lnSpc>
              <a:spcBef>
                <a:spcPts val="0"/>
              </a:spcBef>
              <a:spcAft>
                <a:spcPts val="0"/>
              </a:spcAft>
              <a:buNone/>
            </a:pPr>
            <a:r>
              <a:rPr lang="en-US" sz="4000">
                <a:solidFill>
                  <a:schemeClr val="accent1"/>
                </a:solidFill>
                <a:latin typeface="Avenir"/>
                <a:ea typeface="Avenir"/>
                <a:cs typeface="Avenir"/>
                <a:sym typeface="Avenir"/>
              </a:rPr>
              <a:t>2 Labels. </a:t>
            </a:r>
            <a:r>
              <a:rPr lang="en-US" sz="4000">
                <a:solidFill>
                  <a:srgbClr val="000000"/>
                </a:solidFill>
                <a:latin typeface="Avenir"/>
                <a:ea typeface="Avenir"/>
                <a:cs typeface="Avenir"/>
                <a:sym typeface="Avenir"/>
              </a:rPr>
              <a:t>  </a:t>
            </a:r>
            <a:r>
              <a:rPr lang="en-US" sz="4000">
                <a:solidFill>
                  <a:schemeClr val="lt1"/>
                </a:solidFill>
                <a:latin typeface="Avenir"/>
                <a:ea typeface="Avenir"/>
                <a:cs typeface="Avenir"/>
                <a:sym typeface="Avenir"/>
              </a:rPr>
              <a:t>	</a:t>
            </a:r>
            <a:r>
              <a:rPr lang="en-US" sz="3000">
                <a:solidFill>
                  <a:schemeClr val="lt1"/>
                </a:solidFill>
                <a:latin typeface="Avenir"/>
                <a:ea typeface="Avenir"/>
                <a:cs typeface="Avenir"/>
                <a:sym typeface="Avenir"/>
              </a:rPr>
              <a:t>Survived  /  Lost</a:t>
            </a:r>
            <a:endParaRPr sz="3000">
              <a:solidFill>
                <a:schemeClr val="lt1"/>
              </a:solidFill>
              <a:latin typeface="Avenir"/>
              <a:ea typeface="Avenir"/>
              <a:cs typeface="Avenir"/>
              <a:sym typeface="Avenir"/>
            </a:endParaRPr>
          </a:p>
        </p:txBody>
      </p:sp>
      <p:sp>
        <p:nvSpPr>
          <p:cNvPr id="566" name="Google Shape;566;p44"/>
          <p:cNvSpPr txBox="1"/>
          <p:nvPr/>
        </p:nvSpPr>
        <p:spPr>
          <a:xfrm>
            <a:off x="4267200" y="6227335"/>
            <a:ext cx="4419600" cy="402000"/>
          </a:xfrm>
          <a:prstGeom prst="rect">
            <a:avLst/>
          </a:prstGeom>
          <a:noFill/>
          <a:ln>
            <a:noFill/>
          </a:ln>
        </p:spPr>
        <p:txBody>
          <a:bodyPr spcFirstLastPara="1" wrap="square" lIns="0" tIns="0" rIns="0" bIns="0" anchor="t" anchorCtr="0">
            <a:noAutofit/>
          </a:bodyPr>
          <a:lstStyle/>
          <a:p>
            <a:pPr marL="12700" marR="5080" lvl="0" indent="0" algn="ctr" rtl="0">
              <a:lnSpc>
                <a:spcPct val="165217"/>
              </a:lnSpc>
              <a:spcBef>
                <a:spcPts val="0"/>
              </a:spcBef>
              <a:spcAft>
                <a:spcPts val="0"/>
              </a:spcAft>
              <a:buNone/>
            </a:pPr>
            <a:r>
              <a:rPr lang="en-US" sz="2300">
                <a:solidFill>
                  <a:schemeClr val="lt2"/>
                </a:solidFill>
                <a:latin typeface="Avenir"/>
                <a:ea typeface="Avenir"/>
                <a:cs typeface="Avenir"/>
                <a:sym typeface="Avenir"/>
              </a:rPr>
              <a:t>Number of malignant nodes</a:t>
            </a:r>
            <a:endParaRPr sz="2300">
              <a:solidFill>
                <a:schemeClr val="lt2"/>
              </a:solidFill>
              <a:latin typeface="Avenir"/>
              <a:ea typeface="Avenir"/>
              <a:cs typeface="Avenir"/>
              <a:sym typeface="Avenir"/>
            </a:endParaRPr>
          </a:p>
        </p:txBody>
      </p:sp>
      <p:sp>
        <p:nvSpPr>
          <p:cNvPr id="567" name="Google Shape;567;p44"/>
          <p:cNvSpPr txBox="1"/>
          <p:nvPr/>
        </p:nvSpPr>
        <p:spPr>
          <a:xfrm>
            <a:off x="3350600" y="6047288"/>
            <a:ext cx="6553200" cy="402000"/>
          </a:xfrm>
          <a:prstGeom prst="rect">
            <a:avLst/>
          </a:prstGeom>
          <a:noFill/>
          <a:ln>
            <a:noFill/>
          </a:ln>
        </p:spPr>
        <p:txBody>
          <a:bodyPr spcFirstLastPara="1" wrap="square" lIns="0" tIns="0" rIns="0" bIns="0" anchor="t" anchorCtr="0">
            <a:noAutofit/>
          </a:bodyPr>
          <a:lstStyle/>
          <a:p>
            <a:pPr marL="12700" marR="5080" lvl="0" indent="0" algn="l" rtl="0">
              <a:lnSpc>
                <a:spcPct val="211111"/>
              </a:lnSpc>
              <a:spcBef>
                <a:spcPts val="0"/>
              </a:spcBef>
              <a:spcAft>
                <a:spcPts val="0"/>
              </a:spcAft>
              <a:buNone/>
            </a:pPr>
            <a:r>
              <a:rPr lang="en-US" sz="1800">
                <a:solidFill>
                  <a:schemeClr val="lt2"/>
                </a:solidFill>
                <a:latin typeface="Avenir"/>
                <a:ea typeface="Avenir"/>
                <a:cs typeface="Avenir"/>
                <a:sym typeface="Avenir"/>
              </a:rPr>
              <a:t>0			10			20	</a:t>
            </a:r>
            <a:endParaRPr sz="1800">
              <a:solidFill>
                <a:schemeClr val="lt2"/>
              </a:solidFill>
              <a:latin typeface="Avenir"/>
              <a:ea typeface="Avenir"/>
              <a:cs typeface="Avenir"/>
              <a:sym typeface="Avenir"/>
            </a:endParaRPr>
          </a:p>
        </p:txBody>
      </p:sp>
      <p:sp>
        <p:nvSpPr>
          <p:cNvPr id="568" name="Google Shape;568;p44"/>
          <p:cNvSpPr txBox="1"/>
          <p:nvPr/>
        </p:nvSpPr>
        <p:spPr>
          <a:xfrm>
            <a:off x="1524000" y="3928554"/>
            <a:ext cx="2133600" cy="402000"/>
          </a:xfrm>
          <a:prstGeom prst="rect">
            <a:avLst/>
          </a:prstGeom>
          <a:noFill/>
          <a:ln>
            <a:noFill/>
          </a:ln>
        </p:spPr>
        <p:txBody>
          <a:bodyPr spcFirstLastPara="1" wrap="square" lIns="0" tIns="0" rIns="0" bIns="0" anchor="t" anchorCtr="0">
            <a:noAutofit/>
          </a:bodyPr>
          <a:lstStyle/>
          <a:p>
            <a:pPr marL="12700" marR="5080" lvl="0" indent="0" algn="ctr" rtl="0">
              <a:lnSpc>
                <a:spcPct val="165217"/>
              </a:lnSpc>
              <a:spcBef>
                <a:spcPts val="0"/>
              </a:spcBef>
              <a:spcAft>
                <a:spcPts val="0"/>
              </a:spcAft>
              <a:buNone/>
            </a:pPr>
            <a:r>
              <a:rPr lang="en-US" sz="2300">
                <a:solidFill>
                  <a:schemeClr val="lt2"/>
                </a:solidFill>
                <a:latin typeface="Avenir"/>
                <a:ea typeface="Avenir"/>
                <a:cs typeface="Avenir"/>
                <a:sym typeface="Avenir"/>
              </a:rPr>
              <a:t>Age</a:t>
            </a:r>
            <a:endParaRPr sz="2300">
              <a:solidFill>
                <a:schemeClr val="lt2"/>
              </a:solidFill>
              <a:latin typeface="Avenir"/>
              <a:ea typeface="Avenir"/>
              <a:cs typeface="Avenir"/>
              <a:sym typeface="Avenir"/>
            </a:endParaRPr>
          </a:p>
        </p:txBody>
      </p:sp>
      <p:sp>
        <p:nvSpPr>
          <p:cNvPr id="569" name="Google Shape;569;p44"/>
          <p:cNvSpPr txBox="1"/>
          <p:nvPr/>
        </p:nvSpPr>
        <p:spPr>
          <a:xfrm>
            <a:off x="3005666" y="2381049"/>
            <a:ext cx="304800" cy="4182600"/>
          </a:xfrm>
          <a:prstGeom prst="rect">
            <a:avLst/>
          </a:prstGeom>
          <a:noFill/>
          <a:ln>
            <a:noFill/>
          </a:ln>
        </p:spPr>
        <p:txBody>
          <a:bodyPr spcFirstLastPara="1" wrap="square" lIns="0" tIns="0" rIns="0" bIns="0" anchor="t" anchorCtr="0">
            <a:noAutofit/>
          </a:bodyPr>
          <a:lstStyle/>
          <a:p>
            <a:pPr marL="12700" marR="5080" lvl="0" indent="0" algn="r" rtl="0">
              <a:lnSpc>
                <a:spcPct val="211111"/>
              </a:lnSpc>
              <a:spcBef>
                <a:spcPts val="0"/>
              </a:spcBef>
              <a:spcAft>
                <a:spcPts val="0"/>
              </a:spcAft>
              <a:buNone/>
            </a:pPr>
            <a:r>
              <a:rPr lang="en-US" sz="1800">
                <a:solidFill>
                  <a:srgbClr val="A6A6A6"/>
                </a:solidFill>
                <a:latin typeface="Avenir"/>
                <a:ea typeface="Avenir"/>
                <a:cs typeface="Avenir"/>
                <a:sym typeface="Avenir"/>
              </a:rPr>
              <a:t>60			40			20	</a:t>
            </a:r>
            <a:endParaRPr sz="1800">
              <a:solidFill>
                <a:srgbClr val="A6A6A6"/>
              </a:solidFill>
              <a:latin typeface="Avenir"/>
              <a:ea typeface="Avenir"/>
              <a:cs typeface="Avenir"/>
              <a:sym typeface="Aveni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73"/>
        <p:cNvGrpSpPr/>
        <p:nvPr/>
      </p:nvGrpSpPr>
      <p:grpSpPr>
        <a:xfrm>
          <a:off x="0" y="0"/>
          <a:ext cx="0" cy="0"/>
          <a:chOff x="0" y="0"/>
          <a:chExt cx="0" cy="0"/>
        </a:xfrm>
      </p:grpSpPr>
      <p:sp>
        <p:nvSpPr>
          <p:cNvPr id="574" name="Google Shape;574;p45"/>
          <p:cNvSpPr txBox="1">
            <a:spLocks noGrp="1"/>
          </p:cNvSpPr>
          <p:nvPr>
            <p:ph type="title"/>
          </p:nvPr>
        </p:nvSpPr>
        <p:spPr>
          <a:xfrm>
            <a:off x="388936" y="338418"/>
            <a:ext cx="9660900" cy="9855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Supervised Learning - Example</a:t>
            </a:r>
            <a:endParaRPr/>
          </a:p>
        </p:txBody>
      </p:sp>
      <p:sp>
        <p:nvSpPr>
          <p:cNvPr id="575" name="Google Shape;575;p45"/>
          <p:cNvSpPr/>
          <p:nvPr/>
        </p:nvSpPr>
        <p:spPr>
          <a:xfrm>
            <a:off x="3265516" y="2429017"/>
            <a:ext cx="291000" cy="36936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576" name="Google Shape;576;p45"/>
          <p:cNvSpPr/>
          <p:nvPr/>
        </p:nvSpPr>
        <p:spPr>
          <a:xfrm>
            <a:off x="3410701" y="2561361"/>
            <a:ext cx="0" cy="3507670"/>
          </a:xfrm>
          <a:custGeom>
            <a:avLst/>
            <a:gdLst/>
            <a:ahLst/>
            <a:cxnLst/>
            <a:rect l="l" t="t" r="r" b="b"/>
            <a:pathLst>
              <a:path w="120000" h="4055110" extrusionOk="0">
                <a:moveTo>
                  <a:pt x="0" y="4054669"/>
                </a:moveTo>
                <a:lnTo>
                  <a:pt x="0" y="0"/>
                </a:lnTo>
              </a:path>
            </a:pathLst>
          </a:custGeom>
          <a:noFill/>
          <a:ln w="25375" cap="flat" cmpd="sng">
            <a:solidFill>
              <a:srgbClr val="6095C9"/>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577" name="Google Shape;577;p45"/>
          <p:cNvSpPr/>
          <p:nvPr/>
        </p:nvSpPr>
        <p:spPr>
          <a:xfrm>
            <a:off x="3351747" y="2539573"/>
            <a:ext cx="118110" cy="100517"/>
          </a:xfrm>
          <a:custGeom>
            <a:avLst/>
            <a:gdLst/>
            <a:ahLst/>
            <a:cxnLst/>
            <a:rect l="l" t="t" r="r" b="b"/>
            <a:pathLst>
              <a:path w="118110" h="116205" extrusionOk="0">
                <a:moveTo>
                  <a:pt x="58954" y="0"/>
                </a:moveTo>
                <a:lnTo>
                  <a:pt x="0" y="101064"/>
                </a:lnTo>
                <a:lnTo>
                  <a:pt x="2047" y="108840"/>
                </a:lnTo>
                <a:lnTo>
                  <a:pt x="14164" y="115909"/>
                </a:lnTo>
                <a:lnTo>
                  <a:pt x="21940" y="113861"/>
                </a:lnTo>
                <a:lnTo>
                  <a:pt x="58954" y="50410"/>
                </a:lnTo>
                <a:lnTo>
                  <a:pt x="88360" y="50410"/>
                </a:lnTo>
                <a:lnTo>
                  <a:pt x="58954" y="0"/>
                </a:lnTo>
                <a:close/>
              </a:path>
              <a:path w="118110" h="116205" extrusionOk="0">
                <a:moveTo>
                  <a:pt x="88360" y="50410"/>
                </a:moveTo>
                <a:lnTo>
                  <a:pt x="58954" y="50410"/>
                </a:lnTo>
                <a:lnTo>
                  <a:pt x="95968" y="113861"/>
                </a:lnTo>
                <a:lnTo>
                  <a:pt x="103745" y="115909"/>
                </a:lnTo>
                <a:lnTo>
                  <a:pt x="115862" y="108840"/>
                </a:lnTo>
                <a:lnTo>
                  <a:pt x="117908" y="101064"/>
                </a:lnTo>
                <a:lnTo>
                  <a:pt x="88360" y="50410"/>
                </a:lnTo>
                <a:close/>
              </a:path>
            </a:pathLst>
          </a:custGeom>
          <a:solidFill>
            <a:srgbClr val="6095C9"/>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578" name="Google Shape;578;p45"/>
          <p:cNvSpPr/>
          <p:nvPr/>
        </p:nvSpPr>
        <p:spPr>
          <a:xfrm>
            <a:off x="3365268" y="5957479"/>
            <a:ext cx="6521400" cy="251700"/>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579" name="Google Shape;579;p45"/>
          <p:cNvSpPr/>
          <p:nvPr/>
        </p:nvSpPr>
        <p:spPr>
          <a:xfrm>
            <a:off x="3410701" y="6066588"/>
            <a:ext cx="6303645" cy="0"/>
          </a:xfrm>
          <a:custGeom>
            <a:avLst/>
            <a:gdLst/>
            <a:ahLst/>
            <a:cxnLst/>
            <a:rect l="l" t="t" r="r" b="b"/>
            <a:pathLst>
              <a:path w="6303645" h="120000" extrusionOk="0">
                <a:moveTo>
                  <a:pt x="0" y="0"/>
                </a:moveTo>
                <a:lnTo>
                  <a:pt x="6303362" y="0"/>
                </a:lnTo>
              </a:path>
            </a:pathLst>
          </a:custGeom>
          <a:noFill/>
          <a:ln w="25375" cap="flat" cmpd="sng">
            <a:solidFill>
              <a:srgbClr val="6095C9"/>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580" name="Google Shape;580;p45"/>
          <p:cNvSpPr/>
          <p:nvPr/>
        </p:nvSpPr>
        <p:spPr>
          <a:xfrm>
            <a:off x="9623361" y="6015622"/>
            <a:ext cx="116204" cy="102165"/>
          </a:xfrm>
          <a:custGeom>
            <a:avLst/>
            <a:gdLst/>
            <a:ahLst/>
            <a:cxnLst/>
            <a:rect l="l" t="t" r="r" b="b"/>
            <a:pathLst>
              <a:path w="116204" h="118110" extrusionOk="0">
                <a:moveTo>
                  <a:pt x="14843" y="0"/>
                </a:moveTo>
                <a:lnTo>
                  <a:pt x="7067" y="2046"/>
                </a:lnTo>
                <a:lnTo>
                  <a:pt x="0" y="14163"/>
                </a:lnTo>
                <a:lnTo>
                  <a:pt x="2045" y="21940"/>
                </a:lnTo>
                <a:lnTo>
                  <a:pt x="65498" y="58954"/>
                </a:lnTo>
                <a:lnTo>
                  <a:pt x="2045" y="95968"/>
                </a:lnTo>
                <a:lnTo>
                  <a:pt x="0" y="103744"/>
                </a:lnTo>
                <a:lnTo>
                  <a:pt x="7067" y="115861"/>
                </a:lnTo>
                <a:lnTo>
                  <a:pt x="14843" y="117908"/>
                </a:lnTo>
                <a:lnTo>
                  <a:pt x="115907" y="58954"/>
                </a:lnTo>
                <a:lnTo>
                  <a:pt x="14843" y="0"/>
                </a:lnTo>
                <a:close/>
              </a:path>
            </a:pathLst>
          </a:custGeom>
          <a:solidFill>
            <a:srgbClr val="6095C9"/>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581" name="Google Shape;581;p45"/>
          <p:cNvSpPr/>
          <p:nvPr/>
        </p:nvSpPr>
        <p:spPr>
          <a:xfrm>
            <a:off x="3685308" y="5364611"/>
            <a:ext cx="419700" cy="387900"/>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582" name="Google Shape;582;p45"/>
          <p:cNvSpPr/>
          <p:nvPr/>
        </p:nvSpPr>
        <p:spPr>
          <a:xfrm>
            <a:off x="3735285" y="5389770"/>
            <a:ext cx="320700" cy="299700"/>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583" name="Google Shape;583;p45"/>
          <p:cNvSpPr/>
          <p:nvPr/>
        </p:nvSpPr>
        <p:spPr>
          <a:xfrm>
            <a:off x="3735269" y="5389770"/>
            <a:ext cx="321310" cy="300453"/>
          </a:xfrm>
          <a:custGeom>
            <a:avLst/>
            <a:gdLst/>
            <a:ahLst/>
            <a:cxnLst/>
            <a:rect l="l" t="t" r="r" b="b"/>
            <a:pathLst>
              <a:path w="321310" h="347345" extrusionOk="0">
                <a:moveTo>
                  <a:pt x="0" y="173429"/>
                </a:moveTo>
                <a:lnTo>
                  <a:pt x="5364" y="128714"/>
                </a:lnTo>
                <a:lnTo>
                  <a:pt x="20537" y="88328"/>
                </a:lnTo>
                <a:lnTo>
                  <a:pt x="44135" y="53766"/>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6"/>
                </a:lnTo>
                <a:lnTo>
                  <a:pt x="155063" y="346207"/>
                </a:lnTo>
                <a:lnTo>
                  <a:pt x="112506" y="337332"/>
                </a:lnTo>
                <a:lnTo>
                  <a:pt x="75251" y="318819"/>
                </a:lnTo>
                <a:lnTo>
                  <a:pt x="44337" y="292046"/>
                </a:lnTo>
                <a:lnTo>
                  <a:pt x="20800" y="258392"/>
                </a:lnTo>
                <a:lnTo>
                  <a:pt x="5680" y="219235"/>
                </a:lnTo>
                <a:lnTo>
                  <a:pt x="16" y="175952"/>
                </a:lnTo>
                <a:lnTo>
                  <a:pt x="0" y="173429"/>
                </a:lnTo>
                <a:close/>
              </a:path>
            </a:pathLst>
          </a:custGeom>
          <a:noFill/>
          <a:ln w="9525" cap="flat" cmpd="sng">
            <a:solidFill>
              <a:srgbClr val="54B8D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584" name="Google Shape;584;p45"/>
          <p:cNvSpPr/>
          <p:nvPr/>
        </p:nvSpPr>
        <p:spPr>
          <a:xfrm>
            <a:off x="6977148" y="3050629"/>
            <a:ext cx="419700" cy="387900"/>
          </a:xfrm>
          <a:prstGeom prst="rect">
            <a:avLst/>
          </a:prstGeom>
          <a:blipFill rotWithShape="1">
            <a:blip r:embed="rId7">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585" name="Google Shape;585;p45"/>
          <p:cNvSpPr/>
          <p:nvPr/>
        </p:nvSpPr>
        <p:spPr>
          <a:xfrm>
            <a:off x="7026183" y="3074802"/>
            <a:ext cx="320700" cy="299700"/>
          </a:xfrm>
          <a:prstGeom prst="rect">
            <a:avLst/>
          </a:prstGeom>
          <a:blipFill rotWithShape="1">
            <a:blip r:embed="rId8">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586" name="Google Shape;586;p45"/>
          <p:cNvSpPr/>
          <p:nvPr/>
        </p:nvSpPr>
        <p:spPr>
          <a:xfrm>
            <a:off x="7026166" y="3074802"/>
            <a:ext cx="321310" cy="300453"/>
          </a:xfrm>
          <a:custGeom>
            <a:avLst/>
            <a:gdLst/>
            <a:ahLst/>
            <a:cxnLst/>
            <a:rect l="l" t="t" r="r" b="b"/>
            <a:pathLst>
              <a:path w="321310" h="347344" extrusionOk="0">
                <a:moveTo>
                  <a:pt x="0" y="173429"/>
                </a:moveTo>
                <a:lnTo>
                  <a:pt x="5364" y="128714"/>
                </a:lnTo>
                <a:lnTo>
                  <a:pt x="20537" y="88328"/>
                </a:lnTo>
                <a:lnTo>
                  <a:pt x="44135" y="53766"/>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7"/>
                </a:lnTo>
                <a:lnTo>
                  <a:pt x="293435" y="270018"/>
                </a:lnTo>
                <a:lnTo>
                  <a:pt x="267552" y="302464"/>
                </a:lnTo>
                <a:lnTo>
                  <a:pt x="235127" y="327078"/>
                </a:lnTo>
                <a:lnTo>
                  <a:pt x="197522" y="342420"/>
                </a:lnTo>
                <a:lnTo>
                  <a:pt x="170247" y="346786"/>
                </a:lnTo>
                <a:lnTo>
                  <a:pt x="155063" y="346207"/>
                </a:lnTo>
                <a:lnTo>
                  <a:pt x="112507" y="337333"/>
                </a:lnTo>
                <a:lnTo>
                  <a:pt x="75252" y="318820"/>
                </a:lnTo>
                <a:lnTo>
                  <a:pt x="44337" y="292047"/>
                </a:lnTo>
                <a:lnTo>
                  <a:pt x="20800" y="258392"/>
                </a:lnTo>
                <a:lnTo>
                  <a:pt x="5680" y="219235"/>
                </a:lnTo>
                <a:lnTo>
                  <a:pt x="16" y="175952"/>
                </a:lnTo>
                <a:lnTo>
                  <a:pt x="0" y="173429"/>
                </a:lnTo>
                <a:close/>
              </a:path>
            </a:pathLst>
          </a:custGeom>
          <a:noFill/>
          <a:ln w="9525" cap="flat" cmpd="sng">
            <a:solidFill>
              <a:srgbClr val="CC615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587" name="Google Shape;587;p45"/>
          <p:cNvSpPr/>
          <p:nvPr/>
        </p:nvSpPr>
        <p:spPr>
          <a:xfrm>
            <a:off x="6578137" y="2720061"/>
            <a:ext cx="419700" cy="387900"/>
          </a:xfrm>
          <a:prstGeom prst="rect">
            <a:avLst/>
          </a:prstGeom>
          <a:blipFill rotWithShape="1">
            <a:blip r:embed="rId9">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588" name="Google Shape;588;p45"/>
          <p:cNvSpPr/>
          <p:nvPr/>
        </p:nvSpPr>
        <p:spPr>
          <a:xfrm>
            <a:off x="6626929" y="2744801"/>
            <a:ext cx="320700" cy="299700"/>
          </a:xfrm>
          <a:prstGeom prst="rect">
            <a:avLst/>
          </a:prstGeom>
          <a:blipFill rotWithShape="1">
            <a:blip r:embed="rId10">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589" name="Google Shape;589;p45"/>
          <p:cNvSpPr/>
          <p:nvPr/>
        </p:nvSpPr>
        <p:spPr>
          <a:xfrm>
            <a:off x="6626912" y="2744801"/>
            <a:ext cx="321310" cy="300453"/>
          </a:xfrm>
          <a:custGeom>
            <a:avLst/>
            <a:gdLst/>
            <a:ahLst/>
            <a:cxnLst/>
            <a:rect l="l" t="t" r="r" b="b"/>
            <a:pathLst>
              <a:path w="321310" h="347344" extrusionOk="0">
                <a:moveTo>
                  <a:pt x="0" y="173429"/>
                </a:moveTo>
                <a:lnTo>
                  <a:pt x="5364" y="128714"/>
                </a:lnTo>
                <a:lnTo>
                  <a:pt x="20537" y="88327"/>
                </a:lnTo>
                <a:lnTo>
                  <a:pt x="44135" y="53765"/>
                </a:lnTo>
                <a:lnTo>
                  <a:pt x="74777" y="26525"/>
                </a:lnTo>
                <a:lnTo>
                  <a:pt x="111080" y="8104"/>
                </a:lnTo>
                <a:lnTo>
                  <a:pt x="151661" y="0"/>
                </a:lnTo>
                <a:lnTo>
                  <a:pt x="166724" y="593"/>
                </a:lnTo>
                <a:lnTo>
                  <a:pt x="208998" y="9557"/>
                </a:lnTo>
                <a:lnTo>
                  <a:pt x="246066" y="28213"/>
                </a:lnTo>
                <a:lnTo>
                  <a:pt x="276849" y="55171"/>
                </a:lnTo>
                <a:lnTo>
                  <a:pt x="300271" y="89037"/>
                </a:lnTo>
                <a:lnTo>
                  <a:pt x="315255" y="128422"/>
                </a:lnTo>
                <a:lnTo>
                  <a:pt x="320724" y="171933"/>
                </a:lnTo>
                <a:lnTo>
                  <a:pt x="320117" y="187383"/>
                </a:lnTo>
                <a:lnTo>
                  <a:pt x="311411" y="231177"/>
                </a:lnTo>
                <a:lnTo>
                  <a:pt x="293435" y="270018"/>
                </a:lnTo>
                <a:lnTo>
                  <a:pt x="267552" y="302464"/>
                </a:lnTo>
                <a:lnTo>
                  <a:pt x="235127" y="327078"/>
                </a:lnTo>
                <a:lnTo>
                  <a:pt x="197522" y="342420"/>
                </a:lnTo>
                <a:lnTo>
                  <a:pt x="170247" y="346786"/>
                </a:lnTo>
                <a:lnTo>
                  <a:pt x="155063" y="346207"/>
                </a:lnTo>
                <a:lnTo>
                  <a:pt x="112506" y="337332"/>
                </a:lnTo>
                <a:lnTo>
                  <a:pt x="75252" y="318819"/>
                </a:lnTo>
                <a:lnTo>
                  <a:pt x="44337" y="292047"/>
                </a:lnTo>
                <a:lnTo>
                  <a:pt x="20800" y="258392"/>
                </a:lnTo>
                <a:lnTo>
                  <a:pt x="5680" y="219235"/>
                </a:lnTo>
                <a:lnTo>
                  <a:pt x="16" y="175952"/>
                </a:lnTo>
                <a:lnTo>
                  <a:pt x="0" y="173429"/>
                </a:lnTo>
                <a:close/>
              </a:path>
            </a:pathLst>
          </a:custGeom>
          <a:noFill/>
          <a:ln w="9525" cap="flat" cmpd="sng">
            <a:solidFill>
              <a:srgbClr val="CC615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590" name="Google Shape;590;p45"/>
          <p:cNvSpPr/>
          <p:nvPr/>
        </p:nvSpPr>
        <p:spPr>
          <a:xfrm>
            <a:off x="5842460" y="3158424"/>
            <a:ext cx="423900" cy="387900"/>
          </a:xfrm>
          <a:prstGeom prst="rect">
            <a:avLst/>
          </a:prstGeom>
          <a:blipFill rotWithShape="1">
            <a:blip r:embed="rId11">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591" name="Google Shape;591;p45"/>
          <p:cNvSpPr/>
          <p:nvPr/>
        </p:nvSpPr>
        <p:spPr>
          <a:xfrm>
            <a:off x="5894116" y="3183273"/>
            <a:ext cx="320700" cy="299700"/>
          </a:xfrm>
          <a:prstGeom prst="rect">
            <a:avLst/>
          </a:prstGeom>
          <a:blipFill rotWithShape="1">
            <a:blip r:embed="rId8">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592" name="Google Shape;592;p45"/>
          <p:cNvSpPr/>
          <p:nvPr/>
        </p:nvSpPr>
        <p:spPr>
          <a:xfrm>
            <a:off x="5894100" y="3183272"/>
            <a:ext cx="321310" cy="300453"/>
          </a:xfrm>
          <a:custGeom>
            <a:avLst/>
            <a:gdLst/>
            <a:ahLst/>
            <a:cxnLst/>
            <a:rect l="l" t="t" r="r" b="b"/>
            <a:pathLst>
              <a:path w="321310" h="347344" extrusionOk="0">
                <a:moveTo>
                  <a:pt x="0" y="173429"/>
                </a:moveTo>
                <a:lnTo>
                  <a:pt x="5364" y="128714"/>
                </a:lnTo>
                <a:lnTo>
                  <a:pt x="20537" y="88328"/>
                </a:lnTo>
                <a:lnTo>
                  <a:pt x="44135" y="53766"/>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6"/>
                </a:lnTo>
                <a:lnTo>
                  <a:pt x="155063" y="346207"/>
                </a:lnTo>
                <a:lnTo>
                  <a:pt x="112506" y="337332"/>
                </a:lnTo>
                <a:lnTo>
                  <a:pt x="75252" y="318819"/>
                </a:lnTo>
                <a:lnTo>
                  <a:pt x="44337" y="292047"/>
                </a:lnTo>
                <a:lnTo>
                  <a:pt x="20800" y="258392"/>
                </a:lnTo>
                <a:lnTo>
                  <a:pt x="5680" y="219235"/>
                </a:lnTo>
                <a:lnTo>
                  <a:pt x="16" y="175952"/>
                </a:lnTo>
                <a:lnTo>
                  <a:pt x="0" y="173429"/>
                </a:lnTo>
                <a:close/>
              </a:path>
            </a:pathLst>
          </a:custGeom>
          <a:noFill/>
          <a:ln w="9525" cap="flat" cmpd="sng">
            <a:solidFill>
              <a:srgbClr val="CC615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593" name="Google Shape;593;p45"/>
          <p:cNvSpPr/>
          <p:nvPr/>
        </p:nvSpPr>
        <p:spPr>
          <a:xfrm>
            <a:off x="7654635" y="3823154"/>
            <a:ext cx="423900" cy="387900"/>
          </a:xfrm>
          <a:prstGeom prst="rect">
            <a:avLst/>
          </a:prstGeom>
          <a:blipFill rotWithShape="1">
            <a:blip r:embed="rId12">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594" name="Google Shape;594;p45"/>
          <p:cNvSpPr/>
          <p:nvPr/>
        </p:nvSpPr>
        <p:spPr>
          <a:xfrm>
            <a:off x="7706130" y="3848358"/>
            <a:ext cx="320700" cy="299700"/>
          </a:xfrm>
          <a:prstGeom prst="rect">
            <a:avLst/>
          </a:prstGeom>
          <a:blipFill rotWithShape="1">
            <a:blip r:embed="rId1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595" name="Google Shape;595;p45"/>
          <p:cNvSpPr/>
          <p:nvPr/>
        </p:nvSpPr>
        <p:spPr>
          <a:xfrm>
            <a:off x="7706113" y="3848359"/>
            <a:ext cx="321309" cy="300453"/>
          </a:xfrm>
          <a:custGeom>
            <a:avLst/>
            <a:gdLst/>
            <a:ahLst/>
            <a:cxnLst/>
            <a:rect l="l" t="t" r="r" b="b"/>
            <a:pathLst>
              <a:path w="321309" h="347345" extrusionOk="0">
                <a:moveTo>
                  <a:pt x="0" y="173429"/>
                </a:moveTo>
                <a:lnTo>
                  <a:pt x="5364" y="128714"/>
                </a:lnTo>
                <a:lnTo>
                  <a:pt x="20537" y="88327"/>
                </a:lnTo>
                <a:lnTo>
                  <a:pt x="44135" y="53765"/>
                </a:lnTo>
                <a:lnTo>
                  <a:pt x="74777" y="26525"/>
                </a:lnTo>
                <a:lnTo>
                  <a:pt x="111080" y="8104"/>
                </a:lnTo>
                <a:lnTo>
                  <a:pt x="151661" y="0"/>
                </a:lnTo>
                <a:lnTo>
                  <a:pt x="166724" y="593"/>
                </a:lnTo>
                <a:lnTo>
                  <a:pt x="208998" y="9557"/>
                </a:lnTo>
                <a:lnTo>
                  <a:pt x="246066" y="28213"/>
                </a:lnTo>
                <a:lnTo>
                  <a:pt x="276849" y="55171"/>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5"/>
                </a:lnTo>
                <a:lnTo>
                  <a:pt x="155063" y="346207"/>
                </a:lnTo>
                <a:lnTo>
                  <a:pt x="112506" y="337332"/>
                </a:lnTo>
                <a:lnTo>
                  <a:pt x="75251" y="318819"/>
                </a:lnTo>
                <a:lnTo>
                  <a:pt x="44337" y="292046"/>
                </a:lnTo>
                <a:lnTo>
                  <a:pt x="20800" y="258392"/>
                </a:lnTo>
                <a:lnTo>
                  <a:pt x="5680" y="219234"/>
                </a:lnTo>
                <a:lnTo>
                  <a:pt x="16" y="175952"/>
                </a:lnTo>
                <a:lnTo>
                  <a:pt x="0" y="173429"/>
                </a:lnTo>
                <a:close/>
              </a:path>
            </a:pathLst>
          </a:custGeom>
          <a:noFill/>
          <a:ln w="9525" cap="flat" cmpd="sng">
            <a:solidFill>
              <a:srgbClr val="54B8D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596" name="Google Shape;596;p45"/>
          <p:cNvSpPr/>
          <p:nvPr/>
        </p:nvSpPr>
        <p:spPr>
          <a:xfrm>
            <a:off x="6898177" y="5217292"/>
            <a:ext cx="419700" cy="384300"/>
          </a:xfrm>
          <a:prstGeom prst="rect">
            <a:avLst/>
          </a:prstGeom>
          <a:blipFill rotWithShape="1">
            <a:blip r:embed="rId14">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597" name="Google Shape;597;p45"/>
          <p:cNvSpPr/>
          <p:nvPr/>
        </p:nvSpPr>
        <p:spPr>
          <a:xfrm>
            <a:off x="6947659" y="5239625"/>
            <a:ext cx="320700" cy="299700"/>
          </a:xfrm>
          <a:prstGeom prst="rect">
            <a:avLst/>
          </a:prstGeom>
          <a:blipFill rotWithShape="1">
            <a:blip r:embed="rId1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598" name="Google Shape;598;p45"/>
          <p:cNvSpPr/>
          <p:nvPr/>
        </p:nvSpPr>
        <p:spPr>
          <a:xfrm>
            <a:off x="6947642" y="5239625"/>
            <a:ext cx="321310" cy="300453"/>
          </a:xfrm>
          <a:custGeom>
            <a:avLst/>
            <a:gdLst/>
            <a:ahLst/>
            <a:cxnLst/>
            <a:rect l="l" t="t" r="r" b="b"/>
            <a:pathLst>
              <a:path w="321310" h="347345" extrusionOk="0">
                <a:moveTo>
                  <a:pt x="0" y="173429"/>
                </a:moveTo>
                <a:lnTo>
                  <a:pt x="5364" y="128714"/>
                </a:lnTo>
                <a:lnTo>
                  <a:pt x="20537" y="88328"/>
                </a:lnTo>
                <a:lnTo>
                  <a:pt x="44135" y="53766"/>
                </a:lnTo>
                <a:lnTo>
                  <a:pt x="74777" y="26526"/>
                </a:lnTo>
                <a:lnTo>
                  <a:pt x="111080" y="8104"/>
                </a:lnTo>
                <a:lnTo>
                  <a:pt x="151661" y="0"/>
                </a:lnTo>
                <a:lnTo>
                  <a:pt x="166723" y="593"/>
                </a:lnTo>
                <a:lnTo>
                  <a:pt x="208998" y="9557"/>
                </a:lnTo>
                <a:lnTo>
                  <a:pt x="246066"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6"/>
                </a:lnTo>
                <a:lnTo>
                  <a:pt x="155063" y="346207"/>
                </a:lnTo>
                <a:lnTo>
                  <a:pt x="112506" y="337332"/>
                </a:lnTo>
                <a:lnTo>
                  <a:pt x="75251" y="318819"/>
                </a:lnTo>
                <a:lnTo>
                  <a:pt x="44337" y="292046"/>
                </a:lnTo>
                <a:lnTo>
                  <a:pt x="20800" y="258392"/>
                </a:lnTo>
                <a:lnTo>
                  <a:pt x="5680" y="219235"/>
                </a:lnTo>
                <a:lnTo>
                  <a:pt x="16" y="175952"/>
                </a:lnTo>
                <a:lnTo>
                  <a:pt x="0" y="173429"/>
                </a:lnTo>
                <a:close/>
              </a:path>
            </a:pathLst>
          </a:custGeom>
          <a:noFill/>
          <a:ln w="9525" cap="flat" cmpd="sng">
            <a:solidFill>
              <a:srgbClr val="54B8D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599" name="Google Shape;599;p45"/>
          <p:cNvSpPr/>
          <p:nvPr/>
        </p:nvSpPr>
        <p:spPr>
          <a:xfrm>
            <a:off x="5343697" y="3895018"/>
            <a:ext cx="419700" cy="387900"/>
          </a:xfrm>
          <a:prstGeom prst="rect">
            <a:avLst/>
          </a:prstGeom>
          <a:blipFill rotWithShape="1">
            <a:blip r:embed="rId1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600" name="Google Shape;600;p45"/>
          <p:cNvSpPr/>
          <p:nvPr/>
        </p:nvSpPr>
        <p:spPr>
          <a:xfrm>
            <a:off x="5393780" y="3918987"/>
            <a:ext cx="320700" cy="299700"/>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601" name="Google Shape;601;p45"/>
          <p:cNvSpPr/>
          <p:nvPr/>
        </p:nvSpPr>
        <p:spPr>
          <a:xfrm>
            <a:off x="5393763" y="3918987"/>
            <a:ext cx="321310" cy="300453"/>
          </a:xfrm>
          <a:custGeom>
            <a:avLst/>
            <a:gdLst/>
            <a:ahLst/>
            <a:cxnLst/>
            <a:rect l="l" t="t" r="r" b="b"/>
            <a:pathLst>
              <a:path w="321310" h="347345" extrusionOk="0">
                <a:moveTo>
                  <a:pt x="0" y="173429"/>
                </a:moveTo>
                <a:lnTo>
                  <a:pt x="5364" y="128714"/>
                </a:lnTo>
                <a:lnTo>
                  <a:pt x="20537" y="88328"/>
                </a:lnTo>
                <a:lnTo>
                  <a:pt x="44135" y="53766"/>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5"/>
                </a:lnTo>
                <a:lnTo>
                  <a:pt x="155063" y="346207"/>
                </a:lnTo>
                <a:lnTo>
                  <a:pt x="112506" y="337332"/>
                </a:lnTo>
                <a:lnTo>
                  <a:pt x="75251" y="318819"/>
                </a:lnTo>
                <a:lnTo>
                  <a:pt x="44336" y="292046"/>
                </a:lnTo>
                <a:lnTo>
                  <a:pt x="20800" y="258392"/>
                </a:lnTo>
                <a:lnTo>
                  <a:pt x="5680" y="219234"/>
                </a:lnTo>
                <a:lnTo>
                  <a:pt x="16" y="175952"/>
                </a:lnTo>
                <a:lnTo>
                  <a:pt x="0" y="173429"/>
                </a:lnTo>
                <a:close/>
              </a:path>
            </a:pathLst>
          </a:custGeom>
          <a:noFill/>
          <a:ln w="9525" cap="flat" cmpd="sng">
            <a:solidFill>
              <a:srgbClr val="54B8D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602" name="Google Shape;602;p45"/>
          <p:cNvSpPr/>
          <p:nvPr/>
        </p:nvSpPr>
        <p:spPr>
          <a:xfrm>
            <a:off x="4919748" y="5515524"/>
            <a:ext cx="419700" cy="387900"/>
          </a:xfrm>
          <a:prstGeom prst="rect">
            <a:avLst/>
          </a:prstGeom>
          <a:blipFill rotWithShape="1">
            <a:blip r:embed="rId17">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603" name="Google Shape;603;p45"/>
          <p:cNvSpPr/>
          <p:nvPr/>
        </p:nvSpPr>
        <p:spPr>
          <a:xfrm>
            <a:off x="4970415" y="5539916"/>
            <a:ext cx="320700" cy="299700"/>
          </a:xfrm>
          <a:prstGeom prst="rect">
            <a:avLst/>
          </a:prstGeom>
          <a:blipFill rotWithShape="1">
            <a:blip r:embed="rId18">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604" name="Google Shape;604;p45"/>
          <p:cNvSpPr/>
          <p:nvPr/>
        </p:nvSpPr>
        <p:spPr>
          <a:xfrm>
            <a:off x="4970398" y="5539916"/>
            <a:ext cx="321310" cy="300453"/>
          </a:xfrm>
          <a:custGeom>
            <a:avLst/>
            <a:gdLst/>
            <a:ahLst/>
            <a:cxnLst/>
            <a:rect l="l" t="t" r="r" b="b"/>
            <a:pathLst>
              <a:path w="321310" h="347345" extrusionOk="0">
                <a:moveTo>
                  <a:pt x="0" y="173429"/>
                </a:moveTo>
                <a:lnTo>
                  <a:pt x="5364" y="128714"/>
                </a:lnTo>
                <a:lnTo>
                  <a:pt x="20537" y="88328"/>
                </a:lnTo>
                <a:lnTo>
                  <a:pt x="44135" y="53766"/>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6"/>
                </a:lnTo>
                <a:lnTo>
                  <a:pt x="155063" y="346207"/>
                </a:lnTo>
                <a:lnTo>
                  <a:pt x="112506" y="337332"/>
                </a:lnTo>
                <a:lnTo>
                  <a:pt x="75251" y="318819"/>
                </a:lnTo>
                <a:lnTo>
                  <a:pt x="44337" y="292046"/>
                </a:lnTo>
                <a:lnTo>
                  <a:pt x="20800" y="258392"/>
                </a:lnTo>
                <a:lnTo>
                  <a:pt x="5680" y="219235"/>
                </a:lnTo>
                <a:lnTo>
                  <a:pt x="16" y="175952"/>
                </a:lnTo>
                <a:lnTo>
                  <a:pt x="0" y="173429"/>
                </a:lnTo>
                <a:close/>
              </a:path>
            </a:pathLst>
          </a:custGeom>
          <a:noFill/>
          <a:ln w="9525" cap="flat" cmpd="sng">
            <a:solidFill>
              <a:srgbClr val="54B8D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605" name="Google Shape;605;p45"/>
          <p:cNvSpPr/>
          <p:nvPr/>
        </p:nvSpPr>
        <p:spPr>
          <a:xfrm>
            <a:off x="4466705" y="4825640"/>
            <a:ext cx="423900" cy="387900"/>
          </a:xfrm>
          <a:prstGeom prst="rect">
            <a:avLst/>
          </a:prstGeom>
          <a:blipFill rotWithShape="1">
            <a:blip r:embed="rId19">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606" name="Google Shape;606;p45"/>
          <p:cNvSpPr/>
          <p:nvPr/>
        </p:nvSpPr>
        <p:spPr>
          <a:xfrm>
            <a:off x="4518080" y="4850171"/>
            <a:ext cx="320700" cy="299700"/>
          </a:xfrm>
          <a:prstGeom prst="rect">
            <a:avLst/>
          </a:prstGeom>
          <a:blipFill rotWithShape="1">
            <a:blip r:embed="rId18">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607" name="Google Shape;607;p45"/>
          <p:cNvSpPr/>
          <p:nvPr/>
        </p:nvSpPr>
        <p:spPr>
          <a:xfrm>
            <a:off x="4518064" y="4850171"/>
            <a:ext cx="321310" cy="300453"/>
          </a:xfrm>
          <a:custGeom>
            <a:avLst/>
            <a:gdLst/>
            <a:ahLst/>
            <a:cxnLst/>
            <a:rect l="l" t="t" r="r" b="b"/>
            <a:pathLst>
              <a:path w="321310" h="347345" extrusionOk="0">
                <a:moveTo>
                  <a:pt x="0" y="173429"/>
                </a:moveTo>
                <a:lnTo>
                  <a:pt x="5364" y="128714"/>
                </a:lnTo>
                <a:lnTo>
                  <a:pt x="20537" y="88328"/>
                </a:lnTo>
                <a:lnTo>
                  <a:pt x="44135" y="53766"/>
                </a:lnTo>
                <a:lnTo>
                  <a:pt x="74777" y="26526"/>
                </a:lnTo>
                <a:lnTo>
                  <a:pt x="111080" y="8104"/>
                </a:lnTo>
                <a:lnTo>
                  <a:pt x="151661" y="0"/>
                </a:lnTo>
                <a:lnTo>
                  <a:pt x="166723" y="593"/>
                </a:lnTo>
                <a:lnTo>
                  <a:pt x="208998" y="9557"/>
                </a:lnTo>
                <a:lnTo>
                  <a:pt x="246066"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5"/>
                </a:lnTo>
                <a:lnTo>
                  <a:pt x="155063" y="346207"/>
                </a:lnTo>
                <a:lnTo>
                  <a:pt x="112506" y="337332"/>
                </a:lnTo>
                <a:lnTo>
                  <a:pt x="75251" y="318819"/>
                </a:lnTo>
                <a:lnTo>
                  <a:pt x="44337" y="292046"/>
                </a:lnTo>
                <a:lnTo>
                  <a:pt x="20800" y="258392"/>
                </a:lnTo>
                <a:lnTo>
                  <a:pt x="5680" y="219235"/>
                </a:lnTo>
                <a:lnTo>
                  <a:pt x="16" y="175952"/>
                </a:lnTo>
                <a:lnTo>
                  <a:pt x="0" y="173429"/>
                </a:lnTo>
                <a:close/>
              </a:path>
            </a:pathLst>
          </a:custGeom>
          <a:noFill/>
          <a:ln w="9525" cap="flat" cmpd="sng">
            <a:solidFill>
              <a:srgbClr val="54B8D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608" name="Google Shape;608;p45"/>
          <p:cNvSpPr/>
          <p:nvPr/>
        </p:nvSpPr>
        <p:spPr>
          <a:xfrm>
            <a:off x="8153398" y="4038743"/>
            <a:ext cx="423900" cy="387900"/>
          </a:xfrm>
          <a:prstGeom prst="rect">
            <a:avLst/>
          </a:prstGeom>
          <a:blipFill rotWithShape="1">
            <a:blip r:embed="rId20">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609" name="Google Shape;609;p45"/>
          <p:cNvSpPr/>
          <p:nvPr/>
        </p:nvSpPr>
        <p:spPr>
          <a:xfrm>
            <a:off x="8204908" y="4061906"/>
            <a:ext cx="320700" cy="299700"/>
          </a:xfrm>
          <a:prstGeom prst="rect">
            <a:avLst/>
          </a:prstGeom>
          <a:blipFill rotWithShape="1">
            <a:blip r:embed="rId8">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610" name="Google Shape;610;p45"/>
          <p:cNvSpPr/>
          <p:nvPr/>
        </p:nvSpPr>
        <p:spPr>
          <a:xfrm>
            <a:off x="8204892" y="4061906"/>
            <a:ext cx="321309" cy="300453"/>
          </a:xfrm>
          <a:custGeom>
            <a:avLst/>
            <a:gdLst/>
            <a:ahLst/>
            <a:cxnLst/>
            <a:rect l="l" t="t" r="r" b="b"/>
            <a:pathLst>
              <a:path w="321309" h="347345" extrusionOk="0">
                <a:moveTo>
                  <a:pt x="0" y="173429"/>
                </a:moveTo>
                <a:lnTo>
                  <a:pt x="5364" y="128714"/>
                </a:lnTo>
                <a:lnTo>
                  <a:pt x="20537" y="88328"/>
                </a:lnTo>
                <a:lnTo>
                  <a:pt x="44135" y="53766"/>
                </a:lnTo>
                <a:lnTo>
                  <a:pt x="74777" y="26525"/>
                </a:lnTo>
                <a:lnTo>
                  <a:pt x="111080" y="8104"/>
                </a:lnTo>
                <a:lnTo>
                  <a:pt x="151661" y="0"/>
                </a:lnTo>
                <a:lnTo>
                  <a:pt x="166723" y="593"/>
                </a:lnTo>
                <a:lnTo>
                  <a:pt x="208998" y="9557"/>
                </a:lnTo>
                <a:lnTo>
                  <a:pt x="246066" y="28213"/>
                </a:lnTo>
                <a:lnTo>
                  <a:pt x="276849" y="55170"/>
                </a:lnTo>
                <a:lnTo>
                  <a:pt x="300271" y="89037"/>
                </a:lnTo>
                <a:lnTo>
                  <a:pt x="315255" y="128422"/>
                </a:lnTo>
                <a:lnTo>
                  <a:pt x="320724" y="171933"/>
                </a:lnTo>
                <a:lnTo>
                  <a:pt x="320117" y="187383"/>
                </a:lnTo>
                <a:lnTo>
                  <a:pt x="311411" y="231177"/>
                </a:lnTo>
                <a:lnTo>
                  <a:pt x="293435" y="270018"/>
                </a:lnTo>
                <a:lnTo>
                  <a:pt x="267552" y="302464"/>
                </a:lnTo>
                <a:lnTo>
                  <a:pt x="235127" y="327078"/>
                </a:lnTo>
                <a:lnTo>
                  <a:pt x="197522" y="342419"/>
                </a:lnTo>
                <a:lnTo>
                  <a:pt x="170247" y="346785"/>
                </a:lnTo>
                <a:lnTo>
                  <a:pt x="155063" y="346207"/>
                </a:lnTo>
                <a:lnTo>
                  <a:pt x="112506" y="337332"/>
                </a:lnTo>
                <a:lnTo>
                  <a:pt x="75251" y="318819"/>
                </a:lnTo>
                <a:lnTo>
                  <a:pt x="44337" y="292046"/>
                </a:lnTo>
                <a:lnTo>
                  <a:pt x="20800" y="258392"/>
                </a:lnTo>
                <a:lnTo>
                  <a:pt x="5680" y="219235"/>
                </a:lnTo>
                <a:lnTo>
                  <a:pt x="16" y="175952"/>
                </a:lnTo>
                <a:lnTo>
                  <a:pt x="0" y="173429"/>
                </a:lnTo>
                <a:close/>
              </a:path>
            </a:pathLst>
          </a:custGeom>
          <a:noFill/>
          <a:ln w="9525" cap="flat" cmpd="sng">
            <a:solidFill>
              <a:srgbClr val="CC615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611" name="Google Shape;611;p45"/>
          <p:cNvSpPr/>
          <p:nvPr/>
        </p:nvSpPr>
        <p:spPr>
          <a:xfrm>
            <a:off x="8627225" y="3593194"/>
            <a:ext cx="423900" cy="387900"/>
          </a:xfrm>
          <a:prstGeom prst="rect">
            <a:avLst/>
          </a:prstGeom>
          <a:blipFill rotWithShape="1">
            <a:blip r:embed="rId21">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612" name="Google Shape;612;p45"/>
          <p:cNvSpPr/>
          <p:nvPr/>
        </p:nvSpPr>
        <p:spPr>
          <a:xfrm>
            <a:off x="8678038" y="3618695"/>
            <a:ext cx="320700" cy="299700"/>
          </a:xfrm>
          <a:prstGeom prst="rect">
            <a:avLst/>
          </a:prstGeom>
          <a:blipFill rotWithShape="1">
            <a:blip r:embed="rId22">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613" name="Google Shape;613;p45"/>
          <p:cNvSpPr/>
          <p:nvPr/>
        </p:nvSpPr>
        <p:spPr>
          <a:xfrm>
            <a:off x="8678021" y="3618695"/>
            <a:ext cx="321309" cy="300453"/>
          </a:xfrm>
          <a:custGeom>
            <a:avLst/>
            <a:gdLst/>
            <a:ahLst/>
            <a:cxnLst/>
            <a:rect l="l" t="t" r="r" b="b"/>
            <a:pathLst>
              <a:path w="321309" h="347345" extrusionOk="0">
                <a:moveTo>
                  <a:pt x="0" y="173429"/>
                </a:moveTo>
                <a:lnTo>
                  <a:pt x="5364" y="128714"/>
                </a:lnTo>
                <a:lnTo>
                  <a:pt x="20537" y="88327"/>
                </a:lnTo>
                <a:lnTo>
                  <a:pt x="44135" y="53765"/>
                </a:lnTo>
                <a:lnTo>
                  <a:pt x="74777" y="26525"/>
                </a:lnTo>
                <a:lnTo>
                  <a:pt x="111080" y="8104"/>
                </a:lnTo>
                <a:lnTo>
                  <a:pt x="151661" y="0"/>
                </a:lnTo>
                <a:lnTo>
                  <a:pt x="166724" y="593"/>
                </a:lnTo>
                <a:lnTo>
                  <a:pt x="208998" y="9557"/>
                </a:lnTo>
                <a:lnTo>
                  <a:pt x="246066" y="28213"/>
                </a:lnTo>
                <a:lnTo>
                  <a:pt x="276849" y="55171"/>
                </a:lnTo>
                <a:lnTo>
                  <a:pt x="300271" y="89037"/>
                </a:lnTo>
                <a:lnTo>
                  <a:pt x="315255" y="128422"/>
                </a:lnTo>
                <a:lnTo>
                  <a:pt x="320724" y="171933"/>
                </a:lnTo>
                <a:lnTo>
                  <a:pt x="320117" y="187383"/>
                </a:lnTo>
                <a:lnTo>
                  <a:pt x="311411" y="231177"/>
                </a:lnTo>
                <a:lnTo>
                  <a:pt x="293435" y="270018"/>
                </a:lnTo>
                <a:lnTo>
                  <a:pt x="267552" y="302464"/>
                </a:lnTo>
                <a:lnTo>
                  <a:pt x="235127" y="327078"/>
                </a:lnTo>
                <a:lnTo>
                  <a:pt x="197522" y="342420"/>
                </a:lnTo>
                <a:lnTo>
                  <a:pt x="170247" y="346786"/>
                </a:lnTo>
                <a:lnTo>
                  <a:pt x="155063" y="346207"/>
                </a:lnTo>
                <a:lnTo>
                  <a:pt x="112506" y="337333"/>
                </a:lnTo>
                <a:lnTo>
                  <a:pt x="75252" y="318819"/>
                </a:lnTo>
                <a:lnTo>
                  <a:pt x="44337" y="292047"/>
                </a:lnTo>
                <a:lnTo>
                  <a:pt x="20800" y="258392"/>
                </a:lnTo>
                <a:lnTo>
                  <a:pt x="5680" y="219235"/>
                </a:lnTo>
                <a:lnTo>
                  <a:pt x="16" y="175952"/>
                </a:lnTo>
                <a:lnTo>
                  <a:pt x="0" y="173429"/>
                </a:lnTo>
                <a:close/>
              </a:path>
            </a:pathLst>
          </a:custGeom>
          <a:noFill/>
          <a:ln w="9525" cap="flat" cmpd="sng">
            <a:solidFill>
              <a:srgbClr val="CC615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614" name="Google Shape;614;p45"/>
          <p:cNvSpPr/>
          <p:nvPr/>
        </p:nvSpPr>
        <p:spPr>
          <a:xfrm>
            <a:off x="8789323" y="4225586"/>
            <a:ext cx="419700" cy="387900"/>
          </a:xfrm>
          <a:prstGeom prst="rect">
            <a:avLst/>
          </a:prstGeom>
          <a:blipFill rotWithShape="1">
            <a:blip r:embed="rId2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615" name="Google Shape;615;p45"/>
          <p:cNvSpPr/>
          <p:nvPr/>
        </p:nvSpPr>
        <p:spPr>
          <a:xfrm>
            <a:off x="8838403" y="4249589"/>
            <a:ext cx="320700" cy="299700"/>
          </a:xfrm>
          <a:prstGeom prst="rect">
            <a:avLst/>
          </a:prstGeom>
          <a:blipFill rotWithShape="1">
            <a:blip r:embed="rId10">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616" name="Google Shape;616;p45"/>
          <p:cNvSpPr/>
          <p:nvPr/>
        </p:nvSpPr>
        <p:spPr>
          <a:xfrm>
            <a:off x="8838387" y="4249589"/>
            <a:ext cx="321309" cy="300453"/>
          </a:xfrm>
          <a:custGeom>
            <a:avLst/>
            <a:gdLst/>
            <a:ahLst/>
            <a:cxnLst/>
            <a:rect l="l" t="t" r="r" b="b"/>
            <a:pathLst>
              <a:path w="321309" h="347345" extrusionOk="0">
                <a:moveTo>
                  <a:pt x="0" y="173429"/>
                </a:moveTo>
                <a:lnTo>
                  <a:pt x="5364" y="128714"/>
                </a:lnTo>
                <a:lnTo>
                  <a:pt x="20537" y="88328"/>
                </a:lnTo>
                <a:lnTo>
                  <a:pt x="44135" y="53765"/>
                </a:lnTo>
                <a:lnTo>
                  <a:pt x="74777" y="26525"/>
                </a:lnTo>
                <a:lnTo>
                  <a:pt x="111080" y="8104"/>
                </a:lnTo>
                <a:lnTo>
                  <a:pt x="151661" y="0"/>
                </a:lnTo>
                <a:lnTo>
                  <a:pt x="166723" y="593"/>
                </a:lnTo>
                <a:lnTo>
                  <a:pt x="208998" y="9557"/>
                </a:lnTo>
                <a:lnTo>
                  <a:pt x="246066" y="28213"/>
                </a:lnTo>
                <a:lnTo>
                  <a:pt x="276849" y="55170"/>
                </a:lnTo>
                <a:lnTo>
                  <a:pt x="300271" y="89037"/>
                </a:lnTo>
                <a:lnTo>
                  <a:pt x="315255" y="128422"/>
                </a:lnTo>
                <a:lnTo>
                  <a:pt x="320724" y="171933"/>
                </a:lnTo>
                <a:lnTo>
                  <a:pt x="320117" y="187383"/>
                </a:lnTo>
                <a:lnTo>
                  <a:pt x="311411" y="231177"/>
                </a:lnTo>
                <a:lnTo>
                  <a:pt x="293435" y="270018"/>
                </a:lnTo>
                <a:lnTo>
                  <a:pt x="267552" y="302464"/>
                </a:lnTo>
                <a:lnTo>
                  <a:pt x="235127" y="327078"/>
                </a:lnTo>
                <a:lnTo>
                  <a:pt x="197522" y="342419"/>
                </a:lnTo>
                <a:lnTo>
                  <a:pt x="170247" y="346785"/>
                </a:lnTo>
                <a:lnTo>
                  <a:pt x="155063" y="346207"/>
                </a:lnTo>
                <a:lnTo>
                  <a:pt x="112506" y="337332"/>
                </a:lnTo>
                <a:lnTo>
                  <a:pt x="75251" y="318819"/>
                </a:lnTo>
                <a:lnTo>
                  <a:pt x="44337" y="292046"/>
                </a:lnTo>
                <a:lnTo>
                  <a:pt x="20800" y="258392"/>
                </a:lnTo>
                <a:lnTo>
                  <a:pt x="5680" y="219235"/>
                </a:lnTo>
                <a:lnTo>
                  <a:pt x="16" y="175952"/>
                </a:lnTo>
                <a:lnTo>
                  <a:pt x="0" y="173429"/>
                </a:lnTo>
                <a:close/>
              </a:path>
            </a:pathLst>
          </a:custGeom>
          <a:noFill/>
          <a:ln w="9525" cap="flat" cmpd="sng">
            <a:solidFill>
              <a:srgbClr val="CC615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617" name="Google Shape;617;p45"/>
          <p:cNvSpPr/>
          <p:nvPr/>
        </p:nvSpPr>
        <p:spPr>
          <a:xfrm>
            <a:off x="6220690" y="4552562"/>
            <a:ext cx="419700" cy="387900"/>
          </a:xfrm>
          <a:prstGeom prst="rect">
            <a:avLst/>
          </a:prstGeom>
          <a:blipFill rotWithShape="1">
            <a:blip r:embed="rId24">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618" name="Google Shape;618;p45"/>
          <p:cNvSpPr/>
          <p:nvPr/>
        </p:nvSpPr>
        <p:spPr>
          <a:xfrm>
            <a:off x="6271242" y="4575842"/>
            <a:ext cx="320700" cy="299700"/>
          </a:xfrm>
          <a:prstGeom prst="rect">
            <a:avLst/>
          </a:prstGeom>
          <a:blipFill rotWithShape="1">
            <a:blip r:embed="rId1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619" name="Google Shape;619;p45"/>
          <p:cNvSpPr/>
          <p:nvPr/>
        </p:nvSpPr>
        <p:spPr>
          <a:xfrm>
            <a:off x="6271225" y="4575842"/>
            <a:ext cx="321310" cy="300453"/>
          </a:xfrm>
          <a:custGeom>
            <a:avLst/>
            <a:gdLst/>
            <a:ahLst/>
            <a:cxnLst/>
            <a:rect l="l" t="t" r="r" b="b"/>
            <a:pathLst>
              <a:path w="321310" h="347345" extrusionOk="0">
                <a:moveTo>
                  <a:pt x="0" y="173429"/>
                </a:moveTo>
                <a:lnTo>
                  <a:pt x="5364" y="128714"/>
                </a:lnTo>
                <a:lnTo>
                  <a:pt x="20537" y="88328"/>
                </a:lnTo>
                <a:lnTo>
                  <a:pt x="44135" y="53766"/>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5"/>
                </a:lnTo>
                <a:lnTo>
                  <a:pt x="155063" y="346207"/>
                </a:lnTo>
                <a:lnTo>
                  <a:pt x="112506" y="337332"/>
                </a:lnTo>
                <a:lnTo>
                  <a:pt x="75251" y="318819"/>
                </a:lnTo>
                <a:lnTo>
                  <a:pt x="44336" y="292046"/>
                </a:lnTo>
                <a:lnTo>
                  <a:pt x="20800" y="258392"/>
                </a:lnTo>
                <a:lnTo>
                  <a:pt x="5680" y="219234"/>
                </a:lnTo>
                <a:lnTo>
                  <a:pt x="16" y="175952"/>
                </a:lnTo>
                <a:lnTo>
                  <a:pt x="0" y="173429"/>
                </a:lnTo>
                <a:close/>
              </a:path>
            </a:pathLst>
          </a:custGeom>
          <a:noFill/>
          <a:ln w="9525" cap="flat" cmpd="sng">
            <a:solidFill>
              <a:srgbClr val="54B8D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620" name="Google Shape;620;p45"/>
          <p:cNvSpPr/>
          <p:nvPr/>
        </p:nvSpPr>
        <p:spPr>
          <a:xfrm>
            <a:off x="6416040" y="5648470"/>
            <a:ext cx="419700" cy="387900"/>
          </a:xfrm>
          <a:prstGeom prst="rect">
            <a:avLst/>
          </a:prstGeom>
          <a:blipFill rotWithShape="1">
            <a:blip r:embed="rId2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621" name="Google Shape;621;p45"/>
          <p:cNvSpPr/>
          <p:nvPr/>
        </p:nvSpPr>
        <p:spPr>
          <a:xfrm>
            <a:off x="6466564" y="5671665"/>
            <a:ext cx="320700" cy="299700"/>
          </a:xfrm>
          <a:prstGeom prst="rect">
            <a:avLst/>
          </a:prstGeom>
          <a:blipFill rotWithShape="1">
            <a:blip r:embed="rId1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622" name="Google Shape;622;p45"/>
          <p:cNvSpPr/>
          <p:nvPr/>
        </p:nvSpPr>
        <p:spPr>
          <a:xfrm>
            <a:off x="6466547" y="5671665"/>
            <a:ext cx="321310" cy="300453"/>
          </a:xfrm>
          <a:custGeom>
            <a:avLst/>
            <a:gdLst/>
            <a:ahLst/>
            <a:cxnLst/>
            <a:rect l="l" t="t" r="r" b="b"/>
            <a:pathLst>
              <a:path w="321310" h="347345" extrusionOk="0">
                <a:moveTo>
                  <a:pt x="0" y="173429"/>
                </a:moveTo>
                <a:lnTo>
                  <a:pt x="5364" y="128714"/>
                </a:lnTo>
                <a:lnTo>
                  <a:pt x="20537" y="88328"/>
                </a:lnTo>
                <a:lnTo>
                  <a:pt x="44135" y="53766"/>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5"/>
                </a:lnTo>
                <a:lnTo>
                  <a:pt x="155063" y="346207"/>
                </a:lnTo>
                <a:lnTo>
                  <a:pt x="112506" y="337332"/>
                </a:lnTo>
                <a:lnTo>
                  <a:pt x="75251" y="318819"/>
                </a:lnTo>
                <a:lnTo>
                  <a:pt x="44336" y="292046"/>
                </a:lnTo>
                <a:lnTo>
                  <a:pt x="20800" y="258392"/>
                </a:lnTo>
                <a:lnTo>
                  <a:pt x="5680" y="219234"/>
                </a:lnTo>
                <a:lnTo>
                  <a:pt x="16" y="175952"/>
                </a:lnTo>
                <a:lnTo>
                  <a:pt x="0" y="173429"/>
                </a:lnTo>
                <a:close/>
              </a:path>
            </a:pathLst>
          </a:custGeom>
          <a:noFill/>
          <a:ln w="9525" cap="flat" cmpd="sng">
            <a:solidFill>
              <a:srgbClr val="54B8D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623" name="Google Shape;623;p45"/>
          <p:cNvSpPr/>
          <p:nvPr/>
        </p:nvSpPr>
        <p:spPr>
          <a:xfrm>
            <a:off x="5364479" y="4710660"/>
            <a:ext cx="419700" cy="387900"/>
          </a:xfrm>
          <a:prstGeom prst="rect">
            <a:avLst/>
          </a:prstGeom>
          <a:blipFill rotWithShape="1">
            <a:blip r:embed="rId2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624" name="Google Shape;624;p45"/>
          <p:cNvSpPr/>
          <p:nvPr/>
        </p:nvSpPr>
        <p:spPr>
          <a:xfrm>
            <a:off x="5413021" y="4735752"/>
            <a:ext cx="320700" cy="299700"/>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625" name="Google Shape;625;p45"/>
          <p:cNvSpPr/>
          <p:nvPr/>
        </p:nvSpPr>
        <p:spPr>
          <a:xfrm>
            <a:off x="5413005" y="4735752"/>
            <a:ext cx="321310" cy="300453"/>
          </a:xfrm>
          <a:custGeom>
            <a:avLst/>
            <a:gdLst/>
            <a:ahLst/>
            <a:cxnLst/>
            <a:rect l="l" t="t" r="r" b="b"/>
            <a:pathLst>
              <a:path w="321310" h="347345" extrusionOk="0">
                <a:moveTo>
                  <a:pt x="0" y="173429"/>
                </a:moveTo>
                <a:lnTo>
                  <a:pt x="5364" y="128714"/>
                </a:lnTo>
                <a:lnTo>
                  <a:pt x="20537" y="88328"/>
                </a:lnTo>
                <a:lnTo>
                  <a:pt x="44135" y="53766"/>
                </a:lnTo>
                <a:lnTo>
                  <a:pt x="74777" y="26526"/>
                </a:lnTo>
                <a:lnTo>
                  <a:pt x="111080" y="8104"/>
                </a:lnTo>
                <a:lnTo>
                  <a:pt x="151661" y="0"/>
                </a:lnTo>
                <a:lnTo>
                  <a:pt x="166723" y="593"/>
                </a:lnTo>
                <a:lnTo>
                  <a:pt x="208998" y="9557"/>
                </a:lnTo>
                <a:lnTo>
                  <a:pt x="246066"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5"/>
                </a:lnTo>
                <a:lnTo>
                  <a:pt x="155063" y="346207"/>
                </a:lnTo>
                <a:lnTo>
                  <a:pt x="112506" y="337332"/>
                </a:lnTo>
                <a:lnTo>
                  <a:pt x="75251" y="318819"/>
                </a:lnTo>
                <a:lnTo>
                  <a:pt x="44337" y="292046"/>
                </a:lnTo>
                <a:lnTo>
                  <a:pt x="20800" y="258392"/>
                </a:lnTo>
                <a:lnTo>
                  <a:pt x="5680" y="219235"/>
                </a:lnTo>
                <a:lnTo>
                  <a:pt x="16" y="175952"/>
                </a:lnTo>
                <a:lnTo>
                  <a:pt x="0" y="173429"/>
                </a:lnTo>
                <a:close/>
              </a:path>
            </a:pathLst>
          </a:custGeom>
          <a:noFill/>
          <a:ln w="9525" cap="flat" cmpd="sng">
            <a:solidFill>
              <a:srgbClr val="54B8D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626" name="Google Shape;626;p45"/>
          <p:cNvSpPr/>
          <p:nvPr/>
        </p:nvSpPr>
        <p:spPr>
          <a:xfrm>
            <a:off x="4146665" y="4376498"/>
            <a:ext cx="423900" cy="387900"/>
          </a:xfrm>
          <a:prstGeom prst="rect">
            <a:avLst/>
          </a:prstGeom>
          <a:blipFill rotWithShape="1">
            <a:blip r:embed="rId27">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627" name="Google Shape;627;p45"/>
          <p:cNvSpPr/>
          <p:nvPr/>
        </p:nvSpPr>
        <p:spPr>
          <a:xfrm>
            <a:off x="4197350" y="4399734"/>
            <a:ext cx="320700" cy="299700"/>
          </a:xfrm>
          <a:prstGeom prst="rect">
            <a:avLst/>
          </a:prstGeom>
          <a:blipFill rotWithShape="1">
            <a:blip r:embed="rId1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628" name="Google Shape;628;p45"/>
          <p:cNvSpPr/>
          <p:nvPr/>
        </p:nvSpPr>
        <p:spPr>
          <a:xfrm>
            <a:off x="4197333" y="4399734"/>
            <a:ext cx="321310" cy="300453"/>
          </a:xfrm>
          <a:custGeom>
            <a:avLst/>
            <a:gdLst/>
            <a:ahLst/>
            <a:cxnLst/>
            <a:rect l="l" t="t" r="r" b="b"/>
            <a:pathLst>
              <a:path w="321310" h="347345" extrusionOk="0">
                <a:moveTo>
                  <a:pt x="0" y="173429"/>
                </a:moveTo>
                <a:lnTo>
                  <a:pt x="5364" y="128714"/>
                </a:lnTo>
                <a:lnTo>
                  <a:pt x="20537" y="88328"/>
                </a:lnTo>
                <a:lnTo>
                  <a:pt x="44135" y="53766"/>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6"/>
                </a:lnTo>
                <a:lnTo>
                  <a:pt x="155063" y="346207"/>
                </a:lnTo>
                <a:lnTo>
                  <a:pt x="112506" y="337332"/>
                </a:lnTo>
                <a:lnTo>
                  <a:pt x="75251" y="318819"/>
                </a:lnTo>
                <a:lnTo>
                  <a:pt x="44337" y="292047"/>
                </a:lnTo>
                <a:lnTo>
                  <a:pt x="20800" y="258392"/>
                </a:lnTo>
                <a:lnTo>
                  <a:pt x="5680" y="219235"/>
                </a:lnTo>
                <a:lnTo>
                  <a:pt x="16" y="175952"/>
                </a:lnTo>
                <a:lnTo>
                  <a:pt x="0" y="173429"/>
                </a:lnTo>
                <a:close/>
              </a:path>
            </a:pathLst>
          </a:custGeom>
          <a:noFill/>
          <a:ln w="9525" cap="flat" cmpd="sng">
            <a:solidFill>
              <a:srgbClr val="54B8D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629" name="Google Shape;629;p45"/>
          <p:cNvSpPr/>
          <p:nvPr/>
        </p:nvSpPr>
        <p:spPr>
          <a:xfrm>
            <a:off x="6765174" y="3736920"/>
            <a:ext cx="419700" cy="387900"/>
          </a:xfrm>
          <a:prstGeom prst="rect">
            <a:avLst/>
          </a:prstGeom>
          <a:blipFill rotWithShape="1">
            <a:blip r:embed="rId28">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630" name="Google Shape;630;p45"/>
          <p:cNvSpPr/>
          <p:nvPr/>
        </p:nvSpPr>
        <p:spPr>
          <a:xfrm>
            <a:off x="6814920" y="3761615"/>
            <a:ext cx="320700" cy="299700"/>
          </a:xfrm>
          <a:prstGeom prst="rect">
            <a:avLst/>
          </a:prstGeom>
          <a:blipFill rotWithShape="1">
            <a:blip r:embed="rId29">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631" name="Google Shape;631;p45"/>
          <p:cNvSpPr/>
          <p:nvPr/>
        </p:nvSpPr>
        <p:spPr>
          <a:xfrm>
            <a:off x="6814903" y="3761615"/>
            <a:ext cx="321310" cy="300453"/>
          </a:xfrm>
          <a:custGeom>
            <a:avLst/>
            <a:gdLst/>
            <a:ahLst/>
            <a:cxnLst/>
            <a:rect l="l" t="t" r="r" b="b"/>
            <a:pathLst>
              <a:path w="321310" h="347345" extrusionOk="0">
                <a:moveTo>
                  <a:pt x="0" y="173429"/>
                </a:moveTo>
                <a:lnTo>
                  <a:pt x="5364" y="128714"/>
                </a:lnTo>
                <a:lnTo>
                  <a:pt x="20537" y="88327"/>
                </a:lnTo>
                <a:lnTo>
                  <a:pt x="44135" y="53766"/>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7"/>
                </a:lnTo>
                <a:lnTo>
                  <a:pt x="293435" y="270018"/>
                </a:lnTo>
                <a:lnTo>
                  <a:pt x="267552" y="302464"/>
                </a:lnTo>
                <a:lnTo>
                  <a:pt x="235127" y="327078"/>
                </a:lnTo>
                <a:lnTo>
                  <a:pt x="197522" y="342420"/>
                </a:lnTo>
                <a:lnTo>
                  <a:pt x="170247" y="346785"/>
                </a:lnTo>
                <a:lnTo>
                  <a:pt x="155063" y="346207"/>
                </a:lnTo>
                <a:lnTo>
                  <a:pt x="112506" y="337332"/>
                </a:lnTo>
                <a:lnTo>
                  <a:pt x="75251" y="318819"/>
                </a:lnTo>
                <a:lnTo>
                  <a:pt x="44337" y="292046"/>
                </a:lnTo>
                <a:lnTo>
                  <a:pt x="20800" y="258392"/>
                </a:lnTo>
                <a:lnTo>
                  <a:pt x="5680" y="219234"/>
                </a:lnTo>
                <a:lnTo>
                  <a:pt x="16" y="175952"/>
                </a:lnTo>
                <a:lnTo>
                  <a:pt x="0" y="173429"/>
                </a:lnTo>
                <a:close/>
              </a:path>
            </a:pathLst>
          </a:custGeom>
          <a:noFill/>
          <a:ln w="9525" cap="flat" cmpd="sng">
            <a:solidFill>
              <a:srgbClr val="CC615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632" name="Google Shape;632;p45"/>
          <p:cNvSpPr/>
          <p:nvPr/>
        </p:nvSpPr>
        <p:spPr>
          <a:xfrm>
            <a:off x="6058592" y="5030450"/>
            <a:ext cx="423900" cy="387900"/>
          </a:xfrm>
          <a:prstGeom prst="rect">
            <a:avLst/>
          </a:prstGeom>
          <a:blipFill rotWithShape="1">
            <a:blip r:embed="rId30">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633" name="Google Shape;633;p45"/>
          <p:cNvSpPr/>
          <p:nvPr/>
        </p:nvSpPr>
        <p:spPr>
          <a:xfrm>
            <a:off x="6110878" y="5053564"/>
            <a:ext cx="320700" cy="299700"/>
          </a:xfrm>
          <a:prstGeom prst="rect">
            <a:avLst/>
          </a:prstGeom>
          <a:blipFill rotWithShape="1">
            <a:blip r:embed="rId8">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634" name="Google Shape;634;p45"/>
          <p:cNvSpPr/>
          <p:nvPr/>
        </p:nvSpPr>
        <p:spPr>
          <a:xfrm>
            <a:off x="6110861" y="5053564"/>
            <a:ext cx="321310" cy="300453"/>
          </a:xfrm>
          <a:custGeom>
            <a:avLst/>
            <a:gdLst/>
            <a:ahLst/>
            <a:cxnLst/>
            <a:rect l="l" t="t" r="r" b="b"/>
            <a:pathLst>
              <a:path w="321310" h="347345" extrusionOk="0">
                <a:moveTo>
                  <a:pt x="0" y="173429"/>
                </a:moveTo>
                <a:lnTo>
                  <a:pt x="5364" y="128714"/>
                </a:lnTo>
                <a:lnTo>
                  <a:pt x="20537" y="88328"/>
                </a:lnTo>
                <a:lnTo>
                  <a:pt x="44135" y="53766"/>
                </a:lnTo>
                <a:lnTo>
                  <a:pt x="74777" y="26525"/>
                </a:lnTo>
                <a:lnTo>
                  <a:pt x="111080" y="8104"/>
                </a:lnTo>
                <a:lnTo>
                  <a:pt x="151661" y="0"/>
                </a:lnTo>
                <a:lnTo>
                  <a:pt x="166723" y="593"/>
                </a:lnTo>
                <a:lnTo>
                  <a:pt x="208998" y="9557"/>
                </a:lnTo>
                <a:lnTo>
                  <a:pt x="246066"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5"/>
                </a:lnTo>
                <a:lnTo>
                  <a:pt x="155063" y="346207"/>
                </a:lnTo>
                <a:lnTo>
                  <a:pt x="112506" y="337332"/>
                </a:lnTo>
                <a:lnTo>
                  <a:pt x="75251" y="318819"/>
                </a:lnTo>
                <a:lnTo>
                  <a:pt x="44337" y="292046"/>
                </a:lnTo>
                <a:lnTo>
                  <a:pt x="20800" y="258392"/>
                </a:lnTo>
                <a:lnTo>
                  <a:pt x="5680" y="219235"/>
                </a:lnTo>
                <a:lnTo>
                  <a:pt x="16" y="175952"/>
                </a:lnTo>
                <a:lnTo>
                  <a:pt x="0" y="173429"/>
                </a:lnTo>
                <a:close/>
              </a:path>
            </a:pathLst>
          </a:custGeom>
          <a:noFill/>
          <a:ln w="9525" cap="flat" cmpd="sng">
            <a:solidFill>
              <a:srgbClr val="CC615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635" name="Google Shape;635;p45"/>
          <p:cNvSpPr/>
          <p:nvPr/>
        </p:nvSpPr>
        <p:spPr>
          <a:xfrm>
            <a:off x="8049490" y="2791923"/>
            <a:ext cx="419700" cy="387900"/>
          </a:xfrm>
          <a:prstGeom prst="rect">
            <a:avLst/>
          </a:prstGeom>
          <a:blipFill rotWithShape="1">
            <a:blip r:embed="rId31">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636" name="Google Shape;636;p45"/>
          <p:cNvSpPr/>
          <p:nvPr/>
        </p:nvSpPr>
        <p:spPr>
          <a:xfrm>
            <a:off x="8099183" y="2816962"/>
            <a:ext cx="320700" cy="299700"/>
          </a:xfrm>
          <a:prstGeom prst="rect">
            <a:avLst/>
          </a:prstGeom>
          <a:blipFill rotWithShape="1">
            <a:blip r:embed="rId29">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637" name="Google Shape;637;p45"/>
          <p:cNvSpPr/>
          <p:nvPr/>
        </p:nvSpPr>
        <p:spPr>
          <a:xfrm>
            <a:off x="8099166" y="2816962"/>
            <a:ext cx="321309" cy="300453"/>
          </a:xfrm>
          <a:custGeom>
            <a:avLst/>
            <a:gdLst/>
            <a:ahLst/>
            <a:cxnLst/>
            <a:rect l="l" t="t" r="r" b="b"/>
            <a:pathLst>
              <a:path w="321309" h="347344" extrusionOk="0">
                <a:moveTo>
                  <a:pt x="0" y="173429"/>
                </a:moveTo>
                <a:lnTo>
                  <a:pt x="5364" y="128714"/>
                </a:lnTo>
                <a:lnTo>
                  <a:pt x="20537" y="88327"/>
                </a:lnTo>
                <a:lnTo>
                  <a:pt x="44135" y="53765"/>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7"/>
                </a:lnTo>
                <a:lnTo>
                  <a:pt x="293435" y="270018"/>
                </a:lnTo>
                <a:lnTo>
                  <a:pt x="267552" y="302464"/>
                </a:lnTo>
                <a:lnTo>
                  <a:pt x="235127" y="327078"/>
                </a:lnTo>
                <a:lnTo>
                  <a:pt x="197522" y="342420"/>
                </a:lnTo>
                <a:lnTo>
                  <a:pt x="170247" y="346786"/>
                </a:lnTo>
                <a:lnTo>
                  <a:pt x="155063" y="346207"/>
                </a:lnTo>
                <a:lnTo>
                  <a:pt x="112506" y="337333"/>
                </a:lnTo>
                <a:lnTo>
                  <a:pt x="75252" y="318819"/>
                </a:lnTo>
                <a:lnTo>
                  <a:pt x="44337" y="292047"/>
                </a:lnTo>
                <a:lnTo>
                  <a:pt x="20800" y="258392"/>
                </a:lnTo>
                <a:lnTo>
                  <a:pt x="5680" y="219235"/>
                </a:lnTo>
                <a:lnTo>
                  <a:pt x="16" y="175952"/>
                </a:lnTo>
                <a:lnTo>
                  <a:pt x="0" y="173429"/>
                </a:lnTo>
                <a:close/>
              </a:path>
            </a:pathLst>
          </a:custGeom>
          <a:noFill/>
          <a:ln w="9525" cap="flat" cmpd="sng">
            <a:solidFill>
              <a:srgbClr val="CC615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638" name="Google Shape;638;p45"/>
          <p:cNvSpPr/>
          <p:nvPr/>
        </p:nvSpPr>
        <p:spPr>
          <a:xfrm>
            <a:off x="7297188" y="2569149"/>
            <a:ext cx="423900" cy="387900"/>
          </a:xfrm>
          <a:prstGeom prst="rect">
            <a:avLst/>
          </a:prstGeom>
          <a:blipFill rotWithShape="1">
            <a:blip r:embed="rId32">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639" name="Google Shape;639;p45"/>
          <p:cNvSpPr/>
          <p:nvPr/>
        </p:nvSpPr>
        <p:spPr>
          <a:xfrm>
            <a:off x="7348881" y="2594655"/>
            <a:ext cx="320700" cy="299700"/>
          </a:xfrm>
          <a:prstGeom prst="rect">
            <a:avLst/>
          </a:prstGeom>
          <a:blipFill rotWithShape="1">
            <a:blip r:embed="rId8">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640" name="Google Shape;640;p45"/>
          <p:cNvSpPr/>
          <p:nvPr/>
        </p:nvSpPr>
        <p:spPr>
          <a:xfrm>
            <a:off x="7348864" y="2594655"/>
            <a:ext cx="321309" cy="300453"/>
          </a:xfrm>
          <a:custGeom>
            <a:avLst/>
            <a:gdLst/>
            <a:ahLst/>
            <a:cxnLst/>
            <a:rect l="l" t="t" r="r" b="b"/>
            <a:pathLst>
              <a:path w="321309" h="347344" extrusionOk="0">
                <a:moveTo>
                  <a:pt x="0" y="173429"/>
                </a:moveTo>
                <a:lnTo>
                  <a:pt x="5364" y="128714"/>
                </a:lnTo>
                <a:lnTo>
                  <a:pt x="20537" y="88328"/>
                </a:lnTo>
                <a:lnTo>
                  <a:pt x="44135" y="53766"/>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6"/>
                </a:lnTo>
                <a:lnTo>
                  <a:pt x="155063" y="346207"/>
                </a:lnTo>
                <a:lnTo>
                  <a:pt x="112506" y="337332"/>
                </a:lnTo>
                <a:lnTo>
                  <a:pt x="75252" y="318819"/>
                </a:lnTo>
                <a:lnTo>
                  <a:pt x="44337" y="292046"/>
                </a:lnTo>
                <a:lnTo>
                  <a:pt x="20800" y="258392"/>
                </a:lnTo>
                <a:lnTo>
                  <a:pt x="5680" y="219235"/>
                </a:lnTo>
                <a:lnTo>
                  <a:pt x="16" y="175952"/>
                </a:lnTo>
                <a:lnTo>
                  <a:pt x="0" y="173429"/>
                </a:lnTo>
                <a:close/>
              </a:path>
            </a:pathLst>
          </a:custGeom>
          <a:noFill/>
          <a:ln w="9525" cap="flat" cmpd="sng">
            <a:solidFill>
              <a:srgbClr val="CC615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641" name="Google Shape;641;p45"/>
          <p:cNvSpPr/>
          <p:nvPr/>
        </p:nvSpPr>
        <p:spPr>
          <a:xfrm>
            <a:off x="7218217" y="4376498"/>
            <a:ext cx="419700" cy="387900"/>
          </a:xfrm>
          <a:prstGeom prst="rect">
            <a:avLst/>
          </a:prstGeom>
          <a:blipFill rotWithShape="1">
            <a:blip r:embed="rId3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642" name="Google Shape;642;p45"/>
          <p:cNvSpPr/>
          <p:nvPr/>
        </p:nvSpPr>
        <p:spPr>
          <a:xfrm>
            <a:off x="7268390" y="4399734"/>
            <a:ext cx="320700" cy="299700"/>
          </a:xfrm>
          <a:prstGeom prst="rect">
            <a:avLst/>
          </a:prstGeom>
          <a:blipFill rotWithShape="1">
            <a:blip r:embed="rId22">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643" name="Google Shape;643;p45"/>
          <p:cNvSpPr/>
          <p:nvPr/>
        </p:nvSpPr>
        <p:spPr>
          <a:xfrm>
            <a:off x="7268373" y="4399734"/>
            <a:ext cx="321309" cy="300453"/>
          </a:xfrm>
          <a:custGeom>
            <a:avLst/>
            <a:gdLst/>
            <a:ahLst/>
            <a:cxnLst/>
            <a:rect l="l" t="t" r="r" b="b"/>
            <a:pathLst>
              <a:path w="321309" h="347345" extrusionOk="0">
                <a:moveTo>
                  <a:pt x="0" y="173429"/>
                </a:moveTo>
                <a:lnTo>
                  <a:pt x="5364" y="128714"/>
                </a:lnTo>
                <a:lnTo>
                  <a:pt x="20537" y="88328"/>
                </a:lnTo>
                <a:lnTo>
                  <a:pt x="44135" y="53766"/>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6"/>
                </a:lnTo>
                <a:lnTo>
                  <a:pt x="155063" y="346207"/>
                </a:lnTo>
                <a:lnTo>
                  <a:pt x="112506" y="337332"/>
                </a:lnTo>
                <a:lnTo>
                  <a:pt x="75251" y="318819"/>
                </a:lnTo>
                <a:lnTo>
                  <a:pt x="44337" y="292047"/>
                </a:lnTo>
                <a:lnTo>
                  <a:pt x="20800" y="258392"/>
                </a:lnTo>
                <a:lnTo>
                  <a:pt x="5680" y="219235"/>
                </a:lnTo>
                <a:lnTo>
                  <a:pt x="16" y="175952"/>
                </a:lnTo>
                <a:lnTo>
                  <a:pt x="0" y="173429"/>
                </a:lnTo>
                <a:close/>
              </a:path>
            </a:pathLst>
          </a:custGeom>
          <a:noFill/>
          <a:ln w="9525" cap="flat" cmpd="sng">
            <a:solidFill>
              <a:srgbClr val="CC615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644" name="Google Shape;644;p45"/>
          <p:cNvSpPr/>
          <p:nvPr/>
        </p:nvSpPr>
        <p:spPr>
          <a:xfrm>
            <a:off x="6108469" y="3614752"/>
            <a:ext cx="423900" cy="387900"/>
          </a:xfrm>
          <a:prstGeom prst="rect">
            <a:avLst/>
          </a:prstGeom>
          <a:blipFill rotWithShape="1">
            <a:blip r:embed="rId34">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645" name="Google Shape;645;p45"/>
          <p:cNvSpPr/>
          <p:nvPr/>
        </p:nvSpPr>
        <p:spPr>
          <a:xfrm>
            <a:off x="6160631" y="3638968"/>
            <a:ext cx="320700" cy="299700"/>
          </a:xfrm>
          <a:prstGeom prst="rect">
            <a:avLst/>
          </a:prstGeom>
          <a:blipFill rotWithShape="1">
            <a:blip r:embed="rId8">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646" name="Google Shape;646;p45"/>
          <p:cNvSpPr/>
          <p:nvPr/>
        </p:nvSpPr>
        <p:spPr>
          <a:xfrm>
            <a:off x="6160614" y="3638968"/>
            <a:ext cx="321310" cy="300453"/>
          </a:xfrm>
          <a:custGeom>
            <a:avLst/>
            <a:gdLst/>
            <a:ahLst/>
            <a:cxnLst/>
            <a:rect l="l" t="t" r="r" b="b"/>
            <a:pathLst>
              <a:path w="321310" h="347345" extrusionOk="0">
                <a:moveTo>
                  <a:pt x="0" y="173429"/>
                </a:moveTo>
                <a:lnTo>
                  <a:pt x="5364" y="128714"/>
                </a:lnTo>
                <a:lnTo>
                  <a:pt x="20537" y="88327"/>
                </a:lnTo>
                <a:lnTo>
                  <a:pt x="44135" y="53766"/>
                </a:lnTo>
                <a:lnTo>
                  <a:pt x="74777" y="26525"/>
                </a:lnTo>
                <a:lnTo>
                  <a:pt x="111080" y="8104"/>
                </a:lnTo>
                <a:lnTo>
                  <a:pt x="151661" y="0"/>
                </a:lnTo>
                <a:lnTo>
                  <a:pt x="166724" y="593"/>
                </a:lnTo>
                <a:lnTo>
                  <a:pt x="208998" y="9557"/>
                </a:lnTo>
                <a:lnTo>
                  <a:pt x="246066" y="28213"/>
                </a:lnTo>
                <a:lnTo>
                  <a:pt x="276849" y="55171"/>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6"/>
                </a:lnTo>
                <a:lnTo>
                  <a:pt x="155063" y="346207"/>
                </a:lnTo>
                <a:lnTo>
                  <a:pt x="112506" y="337332"/>
                </a:lnTo>
                <a:lnTo>
                  <a:pt x="75252" y="318819"/>
                </a:lnTo>
                <a:lnTo>
                  <a:pt x="44337" y="292047"/>
                </a:lnTo>
                <a:lnTo>
                  <a:pt x="20800" y="258392"/>
                </a:lnTo>
                <a:lnTo>
                  <a:pt x="5680" y="219235"/>
                </a:lnTo>
                <a:lnTo>
                  <a:pt x="16" y="175952"/>
                </a:lnTo>
                <a:lnTo>
                  <a:pt x="0" y="173429"/>
                </a:lnTo>
                <a:close/>
              </a:path>
            </a:pathLst>
          </a:custGeom>
          <a:noFill/>
          <a:ln w="9525" cap="flat" cmpd="sng">
            <a:solidFill>
              <a:srgbClr val="CC615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647" name="Google Shape;647;p45"/>
          <p:cNvSpPr/>
          <p:nvPr/>
        </p:nvSpPr>
        <p:spPr>
          <a:xfrm>
            <a:off x="9125988" y="3050629"/>
            <a:ext cx="423900" cy="387900"/>
          </a:xfrm>
          <a:prstGeom prst="rect">
            <a:avLst/>
          </a:prstGeom>
          <a:blipFill rotWithShape="1">
            <a:blip r:embed="rId3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648" name="Google Shape;648;p45"/>
          <p:cNvSpPr/>
          <p:nvPr/>
        </p:nvSpPr>
        <p:spPr>
          <a:xfrm>
            <a:off x="9176826" y="3074802"/>
            <a:ext cx="320700" cy="299700"/>
          </a:xfrm>
          <a:prstGeom prst="rect">
            <a:avLst/>
          </a:prstGeom>
          <a:blipFill rotWithShape="1">
            <a:blip r:embed="rId8">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649" name="Google Shape;649;p45"/>
          <p:cNvSpPr/>
          <p:nvPr/>
        </p:nvSpPr>
        <p:spPr>
          <a:xfrm>
            <a:off x="9176810" y="3074802"/>
            <a:ext cx="321309" cy="300453"/>
          </a:xfrm>
          <a:custGeom>
            <a:avLst/>
            <a:gdLst/>
            <a:ahLst/>
            <a:cxnLst/>
            <a:rect l="l" t="t" r="r" b="b"/>
            <a:pathLst>
              <a:path w="321309" h="347344" extrusionOk="0">
                <a:moveTo>
                  <a:pt x="0" y="173429"/>
                </a:moveTo>
                <a:lnTo>
                  <a:pt x="5364" y="128714"/>
                </a:lnTo>
                <a:lnTo>
                  <a:pt x="20537" y="88327"/>
                </a:lnTo>
                <a:lnTo>
                  <a:pt x="44135" y="53765"/>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7"/>
                </a:lnTo>
                <a:lnTo>
                  <a:pt x="293435" y="270018"/>
                </a:lnTo>
                <a:lnTo>
                  <a:pt x="267552" y="302464"/>
                </a:lnTo>
                <a:lnTo>
                  <a:pt x="235127" y="327078"/>
                </a:lnTo>
                <a:lnTo>
                  <a:pt x="197522" y="342420"/>
                </a:lnTo>
                <a:lnTo>
                  <a:pt x="170247" y="346786"/>
                </a:lnTo>
                <a:lnTo>
                  <a:pt x="155063" y="346207"/>
                </a:lnTo>
                <a:lnTo>
                  <a:pt x="112506" y="337333"/>
                </a:lnTo>
                <a:lnTo>
                  <a:pt x="75252" y="318820"/>
                </a:lnTo>
                <a:lnTo>
                  <a:pt x="44337" y="292047"/>
                </a:lnTo>
                <a:lnTo>
                  <a:pt x="20800" y="258392"/>
                </a:lnTo>
                <a:lnTo>
                  <a:pt x="5680" y="219235"/>
                </a:lnTo>
                <a:lnTo>
                  <a:pt x="16" y="175952"/>
                </a:lnTo>
                <a:lnTo>
                  <a:pt x="0" y="173429"/>
                </a:lnTo>
                <a:close/>
              </a:path>
            </a:pathLst>
          </a:custGeom>
          <a:noFill/>
          <a:ln w="9525" cap="flat" cmpd="sng">
            <a:solidFill>
              <a:srgbClr val="CC615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650" name="Google Shape;650;p45"/>
          <p:cNvSpPr/>
          <p:nvPr/>
        </p:nvSpPr>
        <p:spPr>
          <a:xfrm>
            <a:off x="7218217" y="3614752"/>
            <a:ext cx="419700" cy="387900"/>
          </a:xfrm>
          <a:prstGeom prst="rect">
            <a:avLst/>
          </a:prstGeom>
          <a:blipFill rotWithShape="1">
            <a:blip r:embed="rId3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651" name="Google Shape;651;p45"/>
          <p:cNvSpPr/>
          <p:nvPr/>
        </p:nvSpPr>
        <p:spPr>
          <a:xfrm>
            <a:off x="7268390" y="3638968"/>
            <a:ext cx="320700" cy="299700"/>
          </a:xfrm>
          <a:prstGeom prst="rect">
            <a:avLst/>
          </a:prstGeom>
          <a:blipFill rotWithShape="1">
            <a:blip r:embed="rId10">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652" name="Google Shape;652;p45"/>
          <p:cNvSpPr/>
          <p:nvPr/>
        </p:nvSpPr>
        <p:spPr>
          <a:xfrm>
            <a:off x="7268373" y="3638968"/>
            <a:ext cx="321309" cy="300453"/>
          </a:xfrm>
          <a:custGeom>
            <a:avLst/>
            <a:gdLst/>
            <a:ahLst/>
            <a:cxnLst/>
            <a:rect l="l" t="t" r="r" b="b"/>
            <a:pathLst>
              <a:path w="321309" h="347345" extrusionOk="0">
                <a:moveTo>
                  <a:pt x="0" y="173429"/>
                </a:moveTo>
                <a:lnTo>
                  <a:pt x="5364" y="128714"/>
                </a:lnTo>
                <a:lnTo>
                  <a:pt x="20537" y="88327"/>
                </a:lnTo>
                <a:lnTo>
                  <a:pt x="44135" y="53765"/>
                </a:lnTo>
                <a:lnTo>
                  <a:pt x="74777" y="26525"/>
                </a:lnTo>
                <a:lnTo>
                  <a:pt x="111080" y="8104"/>
                </a:lnTo>
                <a:lnTo>
                  <a:pt x="151661" y="0"/>
                </a:lnTo>
                <a:lnTo>
                  <a:pt x="166724" y="593"/>
                </a:lnTo>
                <a:lnTo>
                  <a:pt x="208998" y="9557"/>
                </a:lnTo>
                <a:lnTo>
                  <a:pt x="246066" y="28213"/>
                </a:lnTo>
                <a:lnTo>
                  <a:pt x="276849" y="55171"/>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6"/>
                </a:lnTo>
                <a:lnTo>
                  <a:pt x="155063" y="346207"/>
                </a:lnTo>
                <a:lnTo>
                  <a:pt x="112506" y="337332"/>
                </a:lnTo>
                <a:lnTo>
                  <a:pt x="75252" y="318819"/>
                </a:lnTo>
                <a:lnTo>
                  <a:pt x="44337" y="292047"/>
                </a:lnTo>
                <a:lnTo>
                  <a:pt x="20800" y="258392"/>
                </a:lnTo>
                <a:lnTo>
                  <a:pt x="5680" y="219235"/>
                </a:lnTo>
                <a:lnTo>
                  <a:pt x="16" y="175952"/>
                </a:lnTo>
                <a:lnTo>
                  <a:pt x="0" y="173429"/>
                </a:lnTo>
                <a:close/>
              </a:path>
            </a:pathLst>
          </a:custGeom>
          <a:noFill/>
          <a:ln w="9525" cap="flat" cmpd="sng">
            <a:solidFill>
              <a:srgbClr val="CC615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653" name="Google Shape;653;p45"/>
          <p:cNvSpPr/>
          <p:nvPr/>
        </p:nvSpPr>
        <p:spPr>
          <a:xfrm>
            <a:off x="5551516" y="5332273"/>
            <a:ext cx="423900" cy="387900"/>
          </a:xfrm>
          <a:prstGeom prst="rect">
            <a:avLst/>
          </a:prstGeom>
          <a:blipFill rotWithShape="1">
            <a:blip r:embed="rId37">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654" name="Google Shape;654;p45"/>
          <p:cNvSpPr/>
          <p:nvPr/>
        </p:nvSpPr>
        <p:spPr>
          <a:xfrm>
            <a:off x="5602575" y="5354988"/>
            <a:ext cx="320700" cy="299700"/>
          </a:xfrm>
          <a:prstGeom prst="rect">
            <a:avLst/>
          </a:prstGeom>
          <a:blipFill rotWithShape="1">
            <a:blip r:embed="rId1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655" name="Google Shape;655;p45"/>
          <p:cNvSpPr/>
          <p:nvPr/>
        </p:nvSpPr>
        <p:spPr>
          <a:xfrm>
            <a:off x="5602559" y="5354988"/>
            <a:ext cx="321310" cy="300453"/>
          </a:xfrm>
          <a:custGeom>
            <a:avLst/>
            <a:gdLst/>
            <a:ahLst/>
            <a:cxnLst/>
            <a:rect l="l" t="t" r="r" b="b"/>
            <a:pathLst>
              <a:path w="321310" h="347345" extrusionOk="0">
                <a:moveTo>
                  <a:pt x="0" y="173429"/>
                </a:moveTo>
                <a:lnTo>
                  <a:pt x="5364" y="128714"/>
                </a:lnTo>
                <a:lnTo>
                  <a:pt x="20537" y="88328"/>
                </a:lnTo>
                <a:lnTo>
                  <a:pt x="44135" y="53766"/>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6"/>
                </a:lnTo>
                <a:lnTo>
                  <a:pt x="155063" y="346207"/>
                </a:lnTo>
                <a:lnTo>
                  <a:pt x="112506" y="337332"/>
                </a:lnTo>
                <a:lnTo>
                  <a:pt x="75251" y="318819"/>
                </a:lnTo>
                <a:lnTo>
                  <a:pt x="44337" y="292046"/>
                </a:lnTo>
                <a:lnTo>
                  <a:pt x="20800" y="258392"/>
                </a:lnTo>
                <a:lnTo>
                  <a:pt x="5680" y="219235"/>
                </a:lnTo>
                <a:lnTo>
                  <a:pt x="16" y="175952"/>
                </a:lnTo>
                <a:lnTo>
                  <a:pt x="0" y="173429"/>
                </a:lnTo>
                <a:close/>
              </a:path>
            </a:pathLst>
          </a:custGeom>
          <a:noFill/>
          <a:ln w="9525" cap="flat" cmpd="sng">
            <a:solidFill>
              <a:srgbClr val="54B8D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656" name="Google Shape;656;p45"/>
          <p:cNvSpPr/>
          <p:nvPr/>
        </p:nvSpPr>
        <p:spPr>
          <a:xfrm>
            <a:off x="6889865" y="4732219"/>
            <a:ext cx="419700" cy="384300"/>
          </a:xfrm>
          <a:prstGeom prst="rect">
            <a:avLst/>
          </a:prstGeom>
          <a:blipFill rotWithShape="1">
            <a:blip r:embed="rId38">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657" name="Google Shape;657;p45"/>
          <p:cNvSpPr/>
          <p:nvPr/>
        </p:nvSpPr>
        <p:spPr>
          <a:xfrm>
            <a:off x="6940120" y="4754406"/>
            <a:ext cx="320700" cy="299700"/>
          </a:xfrm>
          <a:prstGeom prst="rect">
            <a:avLst/>
          </a:prstGeom>
          <a:blipFill rotWithShape="1">
            <a:blip r:embed="rId1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658" name="Google Shape;658;p45"/>
          <p:cNvSpPr/>
          <p:nvPr/>
        </p:nvSpPr>
        <p:spPr>
          <a:xfrm>
            <a:off x="6940103" y="4754406"/>
            <a:ext cx="321310" cy="300453"/>
          </a:xfrm>
          <a:custGeom>
            <a:avLst/>
            <a:gdLst/>
            <a:ahLst/>
            <a:cxnLst/>
            <a:rect l="l" t="t" r="r" b="b"/>
            <a:pathLst>
              <a:path w="321310" h="347345" extrusionOk="0">
                <a:moveTo>
                  <a:pt x="0" y="173429"/>
                </a:moveTo>
                <a:lnTo>
                  <a:pt x="5364" y="128714"/>
                </a:lnTo>
                <a:lnTo>
                  <a:pt x="20537" y="88328"/>
                </a:lnTo>
                <a:lnTo>
                  <a:pt x="44135" y="53766"/>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5"/>
                </a:lnTo>
                <a:lnTo>
                  <a:pt x="155063" y="346207"/>
                </a:lnTo>
                <a:lnTo>
                  <a:pt x="112506" y="337332"/>
                </a:lnTo>
                <a:lnTo>
                  <a:pt x="75251" y="318819"/>
                </a:lnTo>
                <a:lnTo>
                  <a:pt x="44337" y="292046"/>
                </a:lnTo>
                <a:lnTo>
                  <a:pt x="20800" y="258392"/>
                </a:lnTo>
                <a:lnTo>
                  <a:pt x="5680" y="219234"/>
                </a:lnTo>
                <a:lnTo>
                  <a:pt x="16" y="175952"/>
                </a:lnTo>
                <a:lnTo>
                  <a:pt x="0" y="173429"/>
                </a:lnTo>
                <a:close/>
              </a:path>
            </a:pathLst>
          </a:custGeom>
          <a:noFill/>
          <a:ln w="9525" cap="flat" cmpd="sng">
            <a:solidFill>
              <a:srgbClr val="54B8D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659" name="Google Shape;659;p45"/>
          <p:cNvSpPr/>
          <p:nvPr/>
        </p:nvSpPr>
        <p:spPr>
          <a:xfrm>
            <a:off x="7268094" y="5630504"/>
            <a:ext cx="419700" cy="387900"/>
          </a:xfrm>
          <a:prstGeom prst="rect">
            <a:avLst/>
          </a:prstGeom>
          <a:blipFill rotWithShape="1">
            <a:blip r:embed="rId39">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660" name="Google Shape;660;p45"/>
          <p:cNvSpPr/>
          <p:nvPr/>
        </p:nvSpPr>
        <p:spPr>
          <a:xfrm>
            <a:off x="7318368" y="5655280"/>
            <a:ext cx="320700" cy="299700"/>
          </a:xfrm>
          <a:prstGeom prst="rect">
            <a:avLst/>
          </a:prstGeom>
          <a:blipFill rotWithShape="1">
            <a:blip r:embed="rId40">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661" name="Google Shape;661;p45"/>
          <p:cNvSpPr/>
          <p:nvPr/>
        </p:nvSpPr>
        <p:spPr>
          <a:xfrm>
            <a:off x="7318352" y="5655280"/>
            <a:ext cx="321309" cy="300453"/>
          </a:xfrm>
          <a:custGeom>
            <a:avLst/>
            <a:gdLst/>
            <a:ahLst/>
            <a:cxnLst/>
            <a:rect l="l" t="t" r="r" b="b"/>
            <a:pathLst>
              <a:path w="321309" h="347345" extrusionOk="0">
                <a:moveTo>
                  <a:pt x="0" y="173429"/>
                </a:moveTo>
                <a:lnTo>
                  <a:pt x="5364" y="128714"/>
                </a:lnTo>
                <a:lnTo>
                  <a:pt x="20537" y="88328"/>
                </a:lnTo>
                <a:lnTo>
                  <a:pt x="44135" y="53766"/>
                </a:lnTo>
                <a:lnTo>
                  <a:pt x="74777" y="26525"/>
                </a:lnTo>
                <a:lnTo>
                  <a:pt x="111080" y="8104"/>
                </a:lnTo>
                <a:lnTo>
                  <a:pt x="151661" y="0"/>
                </a:lnTo>
                <a:lnTo>
                  <a:pt x="166724" y="593"/>
                </a:lnTo>
                <a:lnTo>
                  <a:pt x="208998" y="9557"/>
                </a:lnTo>
                <a:lnTo>
                  <a:pt x="246066" y="28213"/>
                </a:lnTo>
                <a:lnTo>
                  <a:pt x="276849" y="55171"/>
                </a:lnTo>
                <a:lnTo>
                  <a:pt x="300271" y="89037"/>
                </a:lnTo>
                <a:lnTo>
                  <a:pt x="315255" y="128422"/>
                </a:lnTo>
                <a:lnTo>
                  <a:pt x="320723" y="171933"/>
                </a:lnTo>
                <a:lnTo>
                  <a:pt x="320117" y="187383"/>
                </a:lnTo>
                <a:lnTo>
                  <a:pt x="311410" y="231178"/>
                </a:lnTo>
                <a:lnTo>
                  <a:pt x="293434" y="270018"/>
                </a:lnTo>
                <a:lnTo>
                  <a:pt x="267552" y="302464"/>
                </a:lnTo>
                <a:lnTo>
                  <a:pt x="235126" y="327078"/>
                </a:lnTo>
                <a:lnTo>
                  <a:pt x="197521" y="342420"/>
                </a:lnTo>
                <a:lnTo>
                  <a:pt x="170246" y="346786"/>
                </a:lnTo>
                <a:lnTo>
                  <a:pt x="155062" y="346207"/>
                </a:lnTo>
                <a:lnTo>
                  <a:pt x="112506" y="337332"/>
                </a:lnTo>
                <a:lnTo>
                  <a:pt x="75251" y="318819"/>
                </a:lnTo>
                <a:lnTo>
                  <a:pt x="44336" y="292046"/>
                </a:lnTo>
                <a:lnTo>
                  <a:pt x="20800" y="258392"/>
                </a:lnTo>
                <a:lnTo>
                  <a:pt x="5680" y="219234"/>
                </a:lnTo>
                <a:lnTo>
                  <a:pt x="16" y="175952"/>
                </a:lnTo>
                <a:lnTo>
                  <a:pt x="0" y="173429"/>
                </a:lnTo>
                <a:close/>
              </a:path>
            </a:pathLst>
          </a:custGeom>
          <a:noFill/>
          <a:ln w="9525" cap="flat" cmpd="sng">
            <a:solidFill>
              <a:srgbClr val="54B8D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662" name="Google Shape;662;p45"/>
          <p:cNvSpPr/>
          <p:nvPr/>
        </p:nvSpPr>
        <p:spPr>
          <a:xfrm>
            <a:off x="4587240" y="3582414"/>
            <a:ext cx="419700" cy="387900"/>
          </a:xfrm>
          <a:prstGeom prst="rect">
            <a:avLst/>
          </a:prstGeom>
          <a:blipFill rotWithShape="1">
            <a:blip r:embed="rId41">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663" name="Google Shape;663;p45"/>
          <p:cNvSpPr/>
          <p:nvPr/>
        </p:nvSpPr>
        <p:spPr>
          <a:xfrm>
            <a:off x="4636861" y="3606283"/>
            <a:ext cx="320700" cy="299700"/>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664" name="Google Shape;664;p45"/>
          <p:cNvSpPr/>
          <p:nvPr/>
        </p:nvSpPr>
        <p:spPr>
          <a:xfrm>
            <a:off x="4636844" y="3606283"/>
            <a:ext cx="321310" cy="300453"/>
          </a:xfrm>
          <a:custGeom>
            <a:avLst/>
            <a:gdLst/>
            <a:ahLst/>
            <a:cxnLst/>
            <a:rect l="l" t="t" r="r" b="b"/>
            <a:pathLst>
              <a:path w="321310" h="347345" extrusionOk="0">
                <a:moveTo>
                  <a:pt x="0" y="173429"/>
                </a:moveTo>
                <a:lnTo>
                  <a:pt x="5364" y="128714"/>
                </a:lnTo>
                <a:lnTo>
                  <a:pt x="20537" y="88328"/>
                </a:lnTo>
                <a:lnTo>
                  <a:pt x="44135" y="53766"/>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7"/>
                </a:lnTo>
                <a:lnTo>
                  <a:pt x="293435" y="270018"/>
                </a:lnTo>
                <a:lnTo>
                  <a:pt x="267552" y="302464"/>
                </a:lnTo>
                <a:lnTo>
                  <a:pt x="235127" y="327078"/>
                </a:lnTo>
                <a:lnTo>
                  <a:pt x="197522" y="342420"/>
                </a:lnTo>
                <a:lnTo>
                  <a:pt x="170247" y="346786"/>
                </a:lnTo>
                <a:lnTo>
                  <a:pt x="155063" y="346207"/>
                </a:lnTo>
                <a:lnTo>
                  <a:pt x="112506" y="337332"/>
                </a:lnTo>
                <a:lnTo>
                  <a:pt x="75252" y="318819"/>
                </a:lnTo>
                <a:lnTo>
                  <a:pt x="44337" y="292047"/>
                </a:lnTo>
                <a:lnTo>
                  <a:pt x="20800" y="258392"/>
                </a:lnTo>
                <a:lnTo>
                  <a:pt x="5680" y="219235"/>
                </a:lnTo>
                <a:lnTo>
                  <a:pt x="16" y="175952"/>
                </a:lnTo>
                <a:lnTo>
                  <a:pt x="0" y="173429"/>
                </a:lnTo>
                <a:close/>
              </a:path>
            </a:pathLst>
          </a:custGeom>
          <a:noFill/>
          <a:ln w="9525" cap="flat" cmpd="sng">
            <a:solidFill>
              <a:srgbClr val="54B8D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665" name="Google Shape;665;p45"/>
          <p:cNvSpPr/>
          <p:nvPr/>
        </p:nvSpPr>
        <p:spPr>
          <a:xfrm>
            <a:off x="4267200" y="5375391"/>
            <a:ext cx="423900" cy="387900"/>
          </a:xfrm>
          <a:prstGeom prst="rect">
            <a:avLst/>
          </a:prstGeom>
          <a:blipFill rotWithShape="1">
            <a:blip r:embed="rId42">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666" name="Google Shape;666;p45"/>
          <p:cNvSpPr/>
          <p:nvPr/>
        </p:nvSpPr>
        <p:spPr>
          <a:xfrm>
            <a:off x="4319662" y="5399536"/>
            <a:ext cx="320700" cy="299700"/>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667" name="Google Shape;667;p45"/>
          <p:cNvSpPr/>
          <p:nvPr/>
        </p:nvSpPr>
        <p:spPr>
          <a:xfrm>
            <a:off x="4319646" y="5399536"/>
            <a:ext cx="321310" cy="300453"/>
          </a:xfrm>
          <a:custGeom>
            <a:avLst/>
            <a:gdLst/>
            <a:ahLst/>
            <a:cxnLst/>
            <a:rect l="l" t="t" r="r" b="b"/>
            <a:pathLst>
              <a:path w="321310" h="347345" extrusionOk="0">
                <a:moveTo>
                  <a:pt x="0" y="173429"/>
                </a:moveTo>
                <a:lnTo>
                  <a:pt x="5364" y="128714"/>
                </a:lnTo>
                <a:lnTo>
                  <a:pt x="20537" y="88328"/>
                </a:lnTo>
                <a:lnTo>
                  <a:pt x="44135" y="53766"/>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6"/>
                </a:lnTo>
                <a:lnTo>
                  <a:pt x="155063" y="346207"/>
                </a:lnTo>
                <a:lnTo>
                  <a:pt x="112506" y="337332"/>
                </a:lnTo>
                <a:lnTo>
                  <a:pt x="75251" y="318819"/>
                </a:lnTo>
                <a:lnTo>
                  <a:pt x="44337" y="292047"/>
                </a:lnTo>
                <a:lnTo>
                  <a:pt x="20800" y="258392"/>
                </a:lnTo>
                <a:lnTo>
                  <a:pt x="5680" y="219235"/>
                </a:lnTo>
                <a:lnTo>
                  <a:pt x="16" y="175952"/>
                </a:lnTo>
                <a:lnTo>
                  <a:pt x="0" y="173429"/>
                </a:lnTo>
                <a:close/>
              </a:path>
            </a:pathLst>
          </a:custGeom>
          <a:noFill/>
          <a:ln w="9525" cap="flat" cmpd="sng">
            <a:solidFill>
              <a:srgbClr val="54B8D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668" name="Google Shape;668;p45"/>
          <p:cNvSpPr/>
          <p:nvPr/>
        </p:nvSpPr>
        <p:spPr>
          <a:xfrm>
            <a:off x="4865716" y="4376498"/>
            <a:ext cx="419700" cy="387900"/>
          </a:xfrm>
          <a:prstGeom prst="rect">
            <a:avLst/>
          </a:prstGeom>
          <a:blipFill rotWithShape="1">
            <a:blip r:embed="rId4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669" name="Google Shape;669;p45"/>
          <p:cNvSpPr/>
          <p:nvPr/>
        </p:nvSpPr>
        <p:spPr>
          <a:xfrm>
            <a:off x="4916218" y="4400868"/>
            <a:ext cx="320700" cy="299700"/>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670" name="Google Shape;670;p45"/>
          <p:cNvSpPr/>
          <p:nvPr/>
        </p:nvSpPr>
        <p:spPr>
          <a:xfrm>
            <a:off x="4916201" y="4400869"/>
            <a:ext cx="321310" cy="300453"/>
          </a:xfrm>
          <a:custGeom>
            <a:avLst/>
            <a:gdLst/>
            <a:ahLst/>
            <a:cxnLst/>
            <a:rect l="l" t="t" r="r" b="b"/>
            <a:pathLst>
              <a:path w="321310" h="347345" extrusionOk="0">
                <a:moveTo>
                  <a:pt x="0" y="173429"/>
                </a:moveTo>
                <a:lnTo>
                  <a:pt x="5364" y="128715"/>
                </a:lnTo>
                <a:lnTo>
                  <a:pt x="20537" y="88328"/>
                </a:lnTo>
                <a:lnTo>
                  <a:pt x="44135" y="53766"/>
                </a:lnTo>
                <a:lnTo>
                  <a:pt x="74777" y="26526"/>
                </a:lnTo>
                <a:lnTo>
                  <a:pt x="111080" y="8104"/>
                </a:lnTo>
                <a:lnTo>
                  <a:pt x="151661" y="0"/>
                </a:lnTo>
                <a:lnTo>
                  <a:pt x="166723" y="593"/>
                </a:lnTo>
                <a:lnTo>
                  <a:pt x="208998" y="9557"/>
                </a:lnTo>
                <a:lnTo>
                  <a:pt x="246065"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6"/>
                </a:lnTo>
                <a:lnTo>
                  <a:pt x="155063" y="346207"/>
                </a:lnTo>
                <a:lnTo>
                  <a:pt x="112506" y="337332"/>
                </a:lnTo>
                <a:lnTo>
                  <a:pt x="75251" y="318819"/>
                </a:lnTo>
                <a:lnTo>
                  <a:pt x="44337" y="292046"/>
                </a:lnTo>
                <a:lnTo>
                  <a:pt x="20800" y="258392"/>
                </a:lnTo>
                <a:lnTo>
                  <a:pt x="5680" y="219235"/>
                </a:lnTo>
                <a:lnTo>
                  <a:pt x="16" y="175952"/>
                </a:lnTo>
                <a:lnTo>
                  <a:pt x="0" y="173429"/>
                </a:lnTo>
                <a:close/>
              </a:path>
            </a:pathLst>
          </a:custGeom>
          <a:noFill/>
          <a:ln w="9525" cap="flat" cmpd="sng">
            <a:solidFill>
              <a:srgbClr val="54B8D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671" name="Google Shape;671;p45"/>
          <p:cNvSpPr/>
          <p:nvPr/>
        </p:nvSpPr>
        <p:spPr>
          <a:xfrm>
            <a:off x="6253941" y="4035150"/>
            <a:ext cx="423900" cy="384300"/>
          </a:xfrm>
          <a:prstGeom prst="rect">
            <a:avLst/>
          </a:prstGeom>
          <a:blipFill rotWithShape="1">
            <a:blip r:embed="rId44">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672" name="Google Shape;672;p45"/>
          <p:cNvSpPr/>
          <p:nvPr/>
        </p:nvSpPr>
        <p:spPr>
          <a:xfrm>
            <a:off x="6306200" y="4057463"/>
            <a:ext cx="320700" cy="299700"/>
          </a:xfrm>
          <a:prstGeom prst="rect">
            <a:avLst/>
          </a:prstGeom>
          <a:blipFill rotWithShape="1">
            <a:blip r:embed="rId8">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673" name="Google Shape;673;p45"/>
          <p:cNvSpPr/>
          <p:nvPr/>
        </p:nvSpPr>
        <p:spPr>
          <a:xfrm>
            <a:off x="6306183" y="4057464"/>
            <a:ext cx="321310" cy="300453"/>
          </a:xfrm>
          <a:custGeom>
            <a:avLst/>
            <a:gdLst/>
            <a:ahLst/>
            <a:cxnLst/>
            <a:rect l="l" t="t" r="r" b="b"/>
            <a:pathLst>
              <a:path w="321310" h="347345" extrusionOk="0">
                <a:moveTo>
                  <a:pt x="0" y="173429"/>
                </a:moveTo>
                <a:lnTo>
                  <a:pt x="5364" y="128714"/>
                </a:lnTo>
                <a:lnTo>
                  <a:pt x="20537" y="88328"/>
                </a:lnTo>
                <a:lnTo>
                  <a:pt x="44135" y="53766"/>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5"/>
                </a:lnTo>
                <a:lnTo>
                  <a:pt x="155063" y="346207"/>
                </a:lnTo>
                <a:lnTo>
                  <a:pt x="112506" y="337332"/>
                </a:lnTo>
                <a:lnTo>
                  <a:pt x="75251" y="318819"/>
                </a:lnTo>
                <a:lnTo>
                  <a:pt x="44337" y="292046"/>
                </a:lnTo>
                <a:lnTo>
                  <a:pt x="20800" y="258392"/>
                </a:lnTo>
                <a:lnTo>
                  <a:pt x="5680" y="219235"/>
                </a:lnTo>
                <a:lnTo>
                  <a:pt x="16" y="175952"/>
                </a:lnTo>
                <a:lnTo>
                  <a:pt x="0" y="173429"/>
                </a:lnTo>
                <a:close/>
              </a:path>
            </a:pathLst>
          </a:custGeom>
          <a:noFill/>
          <a:ln w="9525" cap="flat" cmpd="sng">
            <a:solidFill>
              <a:srgbClr val="CC615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674" name="Google Shape;674;p45"/>
          <p:cNvSpPr/>
          <p:nvPr/>
        </p:nvSpPr>
        <p:spPr>
          <a:xfrm>
            <a:off x="7729451" y="3280591"/>
            <a:ext cx="419700" cy="387900"/>
          </a:xfrm>
          <a:prstGeom prst="rect">
            <a:avLst/>
          </a:prstGeom>
          <a:blipFill rotWithShape="1">
            <a:blip r:embed="rId4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675" name="Google Shape;675;p45"/>
          <p:cNvSpPr/>
          <p:nvPr/>
        </p:nvSpPr>
        <p:spPr>
          <a:xfrm>
            <a:off x="7778453" y="3305991"/>
            <a:ext cx="320700" cy="299700"/>
          </a:xfrm>
          <a:prstGeom prst="rect">
            <a:avLst/>
          </a:prstGeom>
          <a:blipFill rotWithShape="1">
            <a:blip r:embed="rId22">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676" name="Google Shape;676;p45"/>
          <p:cNvSpPr/>
          <p:nvPr/>
        </p:nvSpPr>
        <p:spPr>
          <a:xfrm>
            <a:off x="7778436" y="3305991"/>
            <a:ext cx="321309" cy="300453"/>
          </a:xfrm>
          <a:custGeom>
            <a:avLst/>
            <a:gdLst/>
            <a:ahLst/>
            <a:cxnLst/>
            <a:rect l="l" t="t" r="r" b="b"/>
            <a:pathLst>
              <a:path w="321309" h="347344" extrusionOk="0">
                <a:moveTo>
                  <a:pt x="0" y="173429"/>
                </a:moveTo>
                <a:lnTo>
                  <a:pt x="5364" y="128714"/>
                </a:lnTo>
                <a:lnTo>
                  <a:pt x="20537" y="88327"/>
                </a:lnTo>
                <a:lnTo>
                  <a:pt x="44135" y="53765"/>
                </a:lnTo>
                <a:lnTo>
                  <a:pt x="74777" y="26525"/>
                </a:lnTo>
                <a:lnTo>
                  <a:pt x="111080" y="8104"/>
                </a:lnTo>
                <a:lnTo>
                  <a:pt x="151661" y="0"/>
                </a:lnTo>
                <a:lnTo>
                  <a:pt x="166724" y="593"/>
                </a:lnTo>
                <a:lnTo>
                  <a:pt x="208998" y="9557"/>
                </a:lnTo>
                <a:lnTo>
                  <a:pt x="246066" y="28213"/>
                </a:lnTo>
                <a:lnTo>
                  <a:pt x="276849" y="55171"/>
                </a:lnTo>
                <a:lnTo>
                  <a:pt x="300271" y="89037"/>
                </a:lnTo>
                <a:lnTo>
                  <a:pt x="315255" y="128422"/>
                </a:lnTo>
                <a:lnTo>
                  <a:pt x="320724" y="171933"/>
                </a:lnTo>
                <a:lnTo>
                  <a:pt x="320117" y="187383"/>
                </a:lnTo>
                <a:lnTo>
                  <a:pt x="311411" y="231177"/>
                </a:lnTo>
                <a:lnTo>
                  <a:pt x="293435" y="270018"/>
                </a:lnTo>
                <a:lnTo>
                  <a:pt x="267552" y="302464"/>
                </a:lnTo>
                <a:lnTo>
                  <a:pt x="235127" y="327078"/>
                </a:lnTo>
                <a:lnTo>
                  <a:pt x="197522" y="342420"/>
                </a:lnTo>
                <a:lnTo>
                  <a:pt x="170247" y="346786"/>
                </a:lnTo>
                <a:lnTo>
                  <a:pt x="155063" y="346207"/>
                </a:lnTo>
                <a:lnTo>
                  <a:pt x="112506" y="337333"/>
                </a:lnTo>
                <a:lnTo>
                  <a:pt x="75252" y="318819"/>
                </a:lnTo>
                <a:lnTo>
                  <a:pt x="44337" y="292047"/>
                </a:lnTo>
                <a:lnTo>
                  <a:pt x="20800" y="258392"/>
                </a:lnTo>
                <a:lnTo>
                  <a:pt x="5680" y="219235"/>
                </a:lnTo>
                <a:lnTo>
                  <a:pt x="16" y="175952"/>
                </a:lnTo>
                <a:lnTo>
                  <a:pt x="0" y="173429"/>
                </a:lnTo>
                <a:close/>
              </a:path>
            </a:pathLst>
          </a:custGeom>
          <a:noFill/>
          <a:ln w="9525" cap="flat" cmpd="sng">
            <a:solidFill>
              <a:srgbClr val="CC615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677" name="Google Shape;677;p45"/>
          <p:cNvSpPr txBox="1"/>
          <p:nvPr/>
        </p:nvSpPr>
        <p:spPr>
          <a:xfrm>
            <a:off x="1828800" y="1217899"/>
            <a:ext cx="8001000" cy="861000"/>
          </a:xfrm>
          <a:prstGeom prst="rect">
            <a:avLst/>
          </a:prstGeom>
          <a:noFill/>
          <a:ln>
            <a:noFill/>
          </a:ln>
        </p:spPr>
        <p:txBody>
          <a:bodyPr spcFirstLastPara="1" wrap="square" lIns="0" tIns="0" rIns="0" bIns="0" anchor="t" anchorCtr="0">
            <a:noAutofit/>
          </a:bodyPr>
          <a:lstStyle/>
          <a:p>
            <a:pPr marL="12700" marR="5080" lvl="0" indent="0" algn="l" rtl="0">
              <a:lnSpc>
                <a:spcPct val="95000"/>
              </a:lnSpc>
              <a:spcBef>
                <a:spcPts val="0"/>
              </a:spcBef>
              <a:spcAft>
                <a:spcPts val="0"/>
              </a:spcAft>
              <a:buNone/>
            </a:pPr>
            <a:r>
              <a:rPr lang="en-US" sz="4000">
                <a:solidFill>
                  <a:schemeClr val="accent1"/>
                </a:solidFill>
                <a:latin typeface="Avenir"/>
                <a:ea typeface="Avenir"/>
                <a:cs typeface="Avenir"/>
                <a:sym typeface="Avenir"/>
              </a:rPr>
              <a:t>2 Features.	</a:t>
            </a:r>
            <a:r>
              <a:rPr lang="en-US" sz="3000">
                <a:solidFill>
                  <a:schemeClr val="lt1"/>
                </a:solidFill>
                <a:latin typeface="Avenir"/>
                <a:ea typeface="Avenir"/>
                <a:cs typeface="Avenir"/>
                <a:sym typeface="Avenir"/>
              </a:rPr>
              <a:t>No of malignant nodes / Age</a:t>
            </a:r>
            <a:endParaRPr>
              <a:solidFill>
                <a:schemeClr val="lt1"/>
              </a:solidFill>
            </a:endParaRPr>
          </a:p>
          <a:p>
            <a:pPr marL="12700" marR="5080" lvl="0" indent="0" algn="l" rtl="0">
              <a:lnSpc>
                <a:spcPct val="95000"/>
              </a:lnSpc>
              <a:spcBef>
                <a:spcPts val="0"/>
              </a:spcBef>
              <a:spcAft>
                <a:spcPts val="0"/>
              </a:spcAft>
              <a:buNone/>
            </a:pPr>
            <a:r>
              <a:rPr lang="en-US" sz="4000">
                <a:solidFill>
                  <a:schemeClr val="accent1"/>
                </a:solidFill>
                <a:latin typeface="Avenir"/>
                <a:ea typeface="Avenir"/>
                <a:cs typeface="Avenir"/>
                <a:sym typeface="Avenir"/>
              </a:rPr>
              <a:t>2 Labels. </a:t>
            </a:r>
            <a:r>
              <a:rPr lang="en-US" sz="4000">
                <a:solidFill>
                  <a:srgbClr val="000000"/>
                </a:solidFill>
                <a:latin typeface="Avenir"/>
                <a:ea typeface="Avenir"/>
                <a:cs typeface="Avenir"/>
                <a:sym typeface="Avenir"/>
              </a:rPr>
              <a:t>  </a:t>
            </a:r>
            <a:r>
              <a:rPr lang="en-US" sz="4000">
                <a:solidFill>
                  <a:schemeClr val="lt1"/>
                </a:solidFill>
                <a:latin typeface="Avenir"/>
                <a:ea typeface="Avenir"/>
                <a:cs typeface="Avenir"/>
                <a:sym typeface="Avenir"/>
              </a:rPr>
              <a:t>	</a:t>
            </a:r>
            <a:r>
              <a:rPr lang="en-US" sz="3000">
                <a:solidFill>
                  <a:schemeClr val="lt1"/>
                </a:solidFill>
                <a:latin typeface="Avenir"/>
                <a:ea typeface="Avenir"/>
                <a:cs typeface="Avenir"/>
                <a:sym typeface="Avenir"/>
              </a:rPr>
              <a:t>Survived  /  Lost</a:t>
            </a:r>
            <a:endParaRPr sz="3000">
              <a:solidFill>
                <a:schemeClr val="lt1"/>
              </a:solidFill>
              <a:latin typeface="Avenir"/>
              <a:ea typeface="Avenir"/>
              <a:cs typeface="Avenir"/>
              <a:sym typeface="Avenir"/>
            </a:endParaRPr>
          </a:p>
        </p:txBody>
      </p:sp>
      <p:sp>
        <p:nvSpPr>
          <p:cNvPr id="678" name="Google Shape;678;p45"/>
          <p:cNvSpPr txBox="1"/>
          <p:nvPr/>
        </p:nvSpPr>
        <p:spPr>
          <a:xfrm>
            <a:off x="4267200" y="6227335"/>
            <a:ext cx="4419600" cy="402000"/>
          </a:xfrm>
          <a:prstGeom prst="rect">
            <a:avLst/>
          </a:prstGeom>
          <a:noFill/>
          <a:ln>
            <a:noFill/>
          </a:ln>
        </p:spPr>
        <p:txBody>
          <a:bodyPr spcFirstLastPara="1" wrap="square" lIns="0" tIns="0" rIns="0" bIns="0" anchor="t" anchorCtr="0">
            <a:noAutofit/>
          </a:bodyPr>
          <a:lstStyle/>
          <a:p>
            <a:pPr marL="12700" marR="5080" lvl="0" indent="0" algn="ctr" rtl="0">
              <a:lnSpc>
                <a:spcPct val="165217"/>
              </a:lnSpc>
              <a:spcBef>
                <a:spcPts val="0"/>
              </a:spcBef>
              <a:spcAft>
                <a:spcPts val="0"/>
              </a:spcAft>
              <a:buNone/>
            </a:pPr>
            <a:r>
              <a:rPr lang="en-US" sz="2300">
                <a:solidFill>
                  <a:schemeClr val="lt2"/>
                </a:solidFill>
                <a:latin typeface="Avenir"/>
                <a:ea typeface="Avenir"/>
                <a:cs typeface="Avenir"/>
                <a:sym typeface="Avenir"/>
              </a:rPr>
              <a:t>Number of malignant nodes</a:t>
            </a:r>
            <a:endParaRPr sz="2300">
              <a:solidFill>
                <a:schemeClr val="lt2"/>
              </a:solidFill>
              <a:latin typeface="Avenir"/>
              <a:ea typeface="Avenir"/>
              <a:cs typeface="Avenir"/>
              <a:sym typeface="Avenir"/>
            </a:endParaRPr>
          </a:p>
        </p:txBody>
      </p:sp>
      <p:sp>
        <p:nvSpPr>
          <p:cNvPr id="679" name="Google Shape;679;p45"/>
          <p:cNvSpPr txBox="1"/>
          <p:nvPr/>
        </p:nvSpPr>
        <p:spPr>
          <a:xfrm>
            <a:off x="3350600" y="6047288"/>
            <a:ext cx="6553200" cy="402000"/>
          </a:xfrm>
          <a:prstGeom prst="rect">
            <a:avLst/>
          </a:prstGeom>
          <a:noFill/>
          <a:ln>
            <a:noFill/>
          </a:ln>
        </p:spPr>
        <p:txBody>
          <a:bodyPr spcFirstLastPara="1" wrap="square" lIns="0" tIns="0" rIns="0" bIns="0" anchor="t" anchorCtr="0">
            <a:noAutofit/>
          </a:bodyPr>
          <a:lstStyle/>
          <a:p>
            <a:pPr marL="12700" marR="5080" lvl="0" indent="0" algn="l" rtl="0">
              <a:lnSpc>
                <a:spcPct val="211111"/>
              </a:lnSpc>
              <a:spcBef>
                <a:spcPts val="0"/>
              </a:spcBef>
              <a:spcAft>
                <a:spcPts val="0"/>
              </a:spcAft>
              <a:buNone/>
            </a:pPr>
            <a:r>
              <a:rPr lang="en-US" sz="1800">
                <a:solidFill>
                  <a:schemeClr val="lt2"/>
                </a:solidFill>
                <a:latin typeface="Avenir"/>
                <a:ea typeface="Avenir"/>
                <a:cs typeface="Avenir"/>
                <a:sym typeface="Avenir"/>
              </a:rPr>
              <a:t>0			10			20	</a:t>
            </a:r>
            <a:endParaRPr sz="1800">
              <a:solidFill>
                <a:schemeClr val="lt2"/>
              </a:solidFill>
              <a:latin typeface="Avenir"/>
              <a:ea typeface="Avenir"/>
              <a:cs typeface="Avenir"/>
              <a:sym typeface="Avenir"/>
            </a:endParaRPr>
          </a:p>
        </p:txBody>
      </p:sp>
      <p:sp>
        <p:nvSpPr>
          <p:cNvPr id="680" name="Google Shape;680;p45"/>
          <p:cNvSpPr txBox="1"/>
          <p:nvPr/>
        </p:nvSpPr>
        <p:spPr>
          <a:xfrm>
            <a:off x="1524000" y="3928554"/>
            <a:ext cx="2133600" cy="402000"/>
          </a:xfrm>
          <a:prstGeom prst="rect">
            <a:avLst/>
          </a:prstGeom>
          <a:noFill/>
          <a:ln>
            <a:noFill/>
          </a:ln>
        </p:spPr>
        <p:txBody>
          <a:bodyPr spcFirstLastPara="1" wrap="square" lIns="0" tIns="0" rIns="0" bIns="0" anchor="t" anchorCtr="0">
            <a:noAutofit/>
          </a:bodyPr>
          <a:lstStyle/>
          <a:p>
            <a:pPr marL="12700" marR="5080" lvl="0" indent="0" algn="ctr" rtl="0">
              <a:lnSpc>
                <a:spcPct val="165217"/>
              </a:lnSpc>
              <a:spcBef>
                <a:spcPts val="0"/>
              </a:spcBef>
              <a:spcAft>
                <a:spcPts val="0"/>
              </a:spcAft>
              <a:buNone/>
            </a:pPr>
            <a:r>
              <a:rPr lang="en-US" sz="2300">
                <a:solidFill>
                  <a:schemeClr val="lt2"/>
                </a:solidFill>
                <a:latin typeface="Avenir"/>
                <a:ea typeface="Avenir"/>
                <a:cs typeface="Avenir"/>
                <a:sym typeface="Avenir"/>
              </a:rPr>
              <a:t>Age</a:t>
            </a:r>
            <a:endParaRPr sz="2300">
              <a:solidFill>
                <a:schemeClr val="lt2"/>
              </a:solidFill>
              <a:latin typeface="Avenir"/>
              <a:ea typeface="Avenir"/>
              <a:cs typeface="Avenir"/>
              <a:sym typeface="Avenir"/>
            </a:endParaRPr>
          </a:p>
        </p:txBody>
      </p:sp>
      <p:sp>
        <p:nvSpPr>
          <p:cNvPr id="681" name="Google Shape;681;p45"/>
          <p:cNvSpPr txBox="1"/>
          <p:nvPr/>
        </p:nvSpPr>
        <p:spPr>
          <a:xfrm>
            <a:off x="3005666" y="2381049"/>
            <a:ext cx="304800" cy="4182600"/>
          </a:xfrm>
          <a:prstGeom prst="rect">
            <a:avLst/>
          </a:prstGeom>
          <a:noFill/>
          <a:ln>
            <a:noFill/>
          </a:ln>
        </p:spPr>
        <p:txBody>
          <a:bodyPr spcFirstLastPara="1" wrap="square" lIns="0" tIns="0" rIns="0" bIns="0" anchor="t" anchorCtr="0">
            <a:noAutofit/>
          </a:bodyPr>
          <a:lstStyle/>
          <a:p>
            <a:pPr marL="12700" marR="5080" lvl="0" indent="0" algn="r" rtl="0">
              <a:lnSpc>
                <a:spcPct val="211111"/>
              </a:lnSpc>
              <a:spcBef>
                <a:spcPts val="0"/>
              </a:spcBef>
              <a:spcAft>
                <a:spcPts val="0"/>
              </a:spcAft>
              <a:buNone/>
            </a:pPr>
            <a:r>
              <a:rPr lang="en-US" sz="1800">
                <a:solidFill>
                  <a:srgbClr val="A6A6A6"/>
                </a:solidFill>
                <a:latin typeface="Avenir"/>
                <a:ea typeface="Avenir"/>
                <a:cs typeface="Avenir"/>
                <a:sym typeface="Avenir"/>
              </a:rPr>
              <a:t>60			40			20	</a:t>
            </a:r>
            <a:endParaRPr sz="1800">
              <a:solidFill>
                <a:srgbClr val="A6A6A6"/>
              </a:solidFill>
              <a:latin typeface="Avenir"/>
              <a:ea typeface="Avenir"/>
              <a:cs typeface="Avenir"/>
              <a:sym typeface="Avenir"/>
            </a:endParaRPr>
          </a:p>
        </p:txBody>
      </p:sp>
      <p:sp>
        <p:nvSpPr>
          <p:cNvPr id="682" name="Google Shape;682;p45"/>
          <p:cNvSpPr/>
          <p:nvPr/>
        </p:nvSpPr>
        <p:spPr>
          <a:xfrm>
            <a:off x="5710095" y="4940045"/>
            <a:ext cx="360300" cy="360300"/>
          </a:xfrm>
          <a:prstGeom prst="ellipse">
            <a:avLst/>
          </a:prstGeom>
          <a:noFill/>
          <a:ln w="57150" cap="flat" cmpd="sng">
            <a:solidFill>
              <a:srgbClr val="FFFFFF"/>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cxnSp>
        <p:nvCxnSpPr>
          <p:cNvPr id="683" name="Google Shape;683;p45"/>
          <p:cNvCxnSpPr/>
          <p:nvPr/>
        </p:nvCxnSpPr>
        <p:spPr>
          <a:xfrm>
            <a:off x="3358700" y="5263650"/>
            <a:ext cx="2209800" cy="0"/>
          </a:xfrm>
          <a:prstGeom prst="straightConnector1">
            <a:avLst/>
          </a:prstGeom>
          <a:noFill/>
          <a:ln w="25400" cap="flat" cmpd="sng">
            <a:solidFill>
              <a:schemeClr val="lt2"/>
            </a:solidFill>
            <a:prstDash val="solid"/>
            <a:round/>
            <a:headEnd type="none" w="sm" len="sm"/>
            <a:tailEnd type="stealth" w="med" len="med"/>
          </a:ln>
          <a:effectLst>
            <a:outerShdw blurRad="40000" dist="20000" dir="5400000" rotWithShape="0">
              <a:srgbClr val="000000">
                <a:alpha val="37650"/>
              </a:srgbClr>
            </a:outerShdw>
          </a:effectLst>
        </p:spPr>
      </p:cxnSp>
      <p:sp>
        <p:nvSpPr>
          <p:cNvPr id="684" name="Google Shape;684;p45"/>
          <p:cNvSpPr txBox="1"/>
          <p:nvPr/>
        </p:nvSpPr>
        <p:spPr>
          <a:xfrm>
            <a:off x="975333" y="4932300"/>
            <a:ext cx="2688300" cy="1431900"/>
          </a:xfrm>
          <a:prstGeom prst="rect">
            <a:avLst/>
          </a:prstGeom>
          <a:noFill/>
          <a:ln>
            <a:noFill/>
          </a:ln>
        </p:spPr>
        <p:txBody>
          <a:bodyPr spcFirstLastPara="1" wrap="square" lIns="0" tIns="0" rIns="0" bIns="0" anchor="t" anchorCtr="0">
            <a:noAutofit/>
          </a:bodyPr>
          <a:lstStyle/>
          <a:p>
            <a:pPr marL="12700" marR="5080" lvl="0" indent="0" algn="ctr" rtl="0">
              <a:lnSpc>
                <a:spcPct val="165217"/>
              </a:lnSpc>
              <a:spcBef>
                <a:spcPts val="0"/>
              </a:spcBef>
              <a:spcAft>
                <a:spcPts val="0"/>
              </a:spcAft>
              <a:buNone/>
            </a:pPr>
            <a:r>
              <a:rPr lang="en-US" sz="2300">
                <a:solidFill>
                  <a:schemeClr val="lt1"/>
                </a:solidFill>
                <a:latin typeface="Avenir"/>
                <a:ea typeface="Avenir"/>
                <a:cs typeface="Avenir"/>
                <a:sym typeface="Avenir"/>
              </a:rPr>
              <a:t>New Obs.</a:t>
            </a:r>
            <a:endParaRPr>
              <a:solidFill>
                <a:schemeClr val="lt1"/>
              </a:solidFill>
            </a:endParaRPr>
          </a:p>
          <a:p>
            <a:pPr marL="12700" marR="5080" lvl="0" indent="0" algn="ctr" rtl="0">
              <a:lnSpc>
                <a:spcPct val="211111"/>
              </a:lnSpc>
              <a:spcBef>
                <a:spcPts val="0"/>
              </a:spcBef>
              <a:spcAft>
                <a:spcPts val="0"/>
              </a:spcAft>
              <a:buNone/>
            </a:pPr>
            <a:r>
              <a:rPr lang="en-US" sz="1800">
                <a:solidFill>
                  <a:schemeClr val="lt1"/>
                </a:solidFill>
                <a:latin typeface="Avenir"/>
                <a:ea typeface="Avenir"/>
                <a:cs typeface="Avenir"/>
                <a:sym typeface="Avenir"/>
              </a:rPr>
              <a:t>known: #nodes, age</a:t>
            </a:r>
            <a:br>
              <a:rPr lang="en-US" sz="1800">
                <a:solidFill>
                  <a:schemeClr val="lt1"/>
                </a:solidFill>
                <a:latin typeface="Avenir"/>
                <a:ea typeface="Avenir"/>
                <a:cs typeface="Avenir"/>
                <a:sym typeface="Avenir"/>
              </a:rPr>
            </a:br>
            <a:r>
              <a:rPr lang="en-US" sz="1800">
                <a:solidFill>
                  <a:schemeClr val="lt1"/>
                </a:solidFill>
                <a:latin typeface="Avenir"/>
                <a:ea typeface="Avenir"/>
                <a:cs typeface="Avenir"/>
                <a:sym typeface="Avenir"/>
              </a:rPr>
              <a:t>predict: survive | lose</a:t>
            </a:r>
            <a:endParaRPr>
              <a:solidFill>
                <a:schemeClr val="lt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88"/>
        <p:cNvGrpSpPr/>
        <p:nvPr/>
      </p:nvGrpSpPr>
      <p:grpSpPr>
        <a:xfrm>
          <a:off x="0" y="0"/>
          <a:ext cx="0" cy="0"/>
          <a:chOff x="0" y="0"/>
          <a:chExt cx="0" cy="0"/>
        </a:xfrm>
      </p:grpSpPr>
      <p:sp>
        <p:nvSpPr>
          <p:cNvPr id="689" name="Google Shape;689;p46"/>
          <p:cNvSpPr txBox="1">
            <a:spLocks noGrp="1"/>
          </p:cNvSpPr>
          <p:nvPr>
            <p:ph type="title"/>
          </p:nvPr>
        </p:nvSpPr>
        <p:spPr>
          <a:xfrm>
            <a:off x="923925" y="1976718"/>
            <a:ext cx="7534275" cy="1842807"/>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lt1"/>
              </a:buClr>
              <a:buSzPts val="6000"/>
              <a:buFont typeface="Source Sans Pro"/>
              <a:buNone/>
            </a:pPr>
            <a:r>
              <a:rPr lang="en-US"/>
              <a:t>K-Nearest Neighbors Algorithm</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93"/>
        <p:cNvGrpSpPr/>
        <p:nvPr/>
      </p:nvGrpSpPr>
      <p:grpSpPr>
        <a:xfrm>
          <a:off x="0" y="0"/>
          <a:ext cx="0" cy="0"/>
          <a:chOff x="0" y="0"/>
          <a:chExt cx="0" cy="0"/>
        </a:xfrm>
      </p:grpSpPr>
      <p:sp>
        <p:nvSpPr>
          <p:cNvPr id="694" name="Google Shape;694;p47"/>
          <p:cNvSpPr txBox="1">
            <a:spLocks noGrp="1"/>
          </p:cNvSpPr>
          <p:nvPr>
            <p:ph type="title"/>
          </p:nvPr>
        </p:nvSpPr>
        <p:spPr>
          <a:xfrm>
            <a:off x="2338383" y="1447799"/>
            <a:ext cx="7720018" cy="328612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lt2"/>
              </a:buClr>
              <a:buSzPts val="4800"/>
              <a:buFont typeface="Source Sans Pro"/>
              <a:buNone/>
            </a:pPr>
            <a:r>
              <a:rPr lang="en-US"/>
              <a:t>Tell me who you hang out with and I’ll tell you who you are.</a:t>
            </a:r>
            <a:endParaRPr/>
          </a:p>
        </p:txBody>
      </p:sp>
      <p:sp>
        <p:nvSpPr>
          <p:cNvPr id="695" name="Google Shape;695;p47"/>
          <p:cNvSpPr txBox="1">
            <a:spLocks noGrp="1"/>
          </p:cNvSpPr>
          <p:nvPr>
            <p:ph type="body" idx="1"/>
          </p:nvPr>
        </p:nvSpPr>
        <p:spPr>
          <a:xfrm>
            <a:off x="2366957" y="5457825"/>
            <a:ext cx="7279649" cy="498747"/>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1440"/>
              <a:buNone/>
            </a:pPr>
            <a:r>
              <a:rPr lang="en-US"/>
              <a:t>– Everyone’s parents ... Also, KNN</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99"/>
        <p:cNvGrpSpPr/>
        <p:nvPr/>
      </p:nvGrpSpPr>
      <p:grpSpPr>
        <a:xfrm>
          <a:off x="0" y="0"/>
          <a:ext cx="0" cy="0"/>
          <a:chOff x="0" y="0"/>
          <a:chExt cx="0" cy="0"/>
        </a:xfrm>
      </p:grpSpPr>
      <p:sp>
        <p:nvSpPr>
          <p:cNvPr id="700" name="Google Shape;700;p48"/>
          <p:cNvSpPr txBox="1">
            <a:spLocks noGrp="1"/>
          </p:cNvSpPr>
          <p:nvPr>
            <p:ph type="title"/>
          </p:nvPr>
        </p:nvSpPr>
        <p:spPr>
          <a:xfrm>
            <a:off x="388936" y="338418"/>
            <a:ext cx="9660900" cy="9855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lt2"/>
              </a:buClr>
              <a:buSzPts val="4200"/>
              <a:buFont typeface="Source Sans Pro"/>
              <a:buNone/>
            </a:pPr>
            <a:r>
              <a:rPr lang="en-US"/>
              <a:t>KNN - Overview</a:t>
            </a:r>
            <a:endParaRPr/>
          </a:p>
        </p:txBody>
      </p:sp>
      <p:sp>
        <p:nvSpPr>
          <p:cNvPr id="701" name="Google Shape;701;p48"/>
          <p:cNvSpPr txBox="1"/>
          <p:nvPr/>
        </p:nvSpPr>
        <p:spPr>
          <a:xfrm>
            <a:off x="871925" y="3001275"/>
            <a:ext cx="8694900" cy="3059400"/>
          </a:xfrm>
          <a:prstGeom prst="rect">
            <a:avLst/>
          </a:prstGeom>
          <a:noFill/>
          <a:ln>
            <a:noFill/>
          </a:ln>
        </p:spPr>
        <p:txBody>
          <a:bodyPr spcFirstLastPara="1" wrap="square" lIns="91425" tIns="91425" rIns="91425" bIns="91425" anchor="t" anchorCtr="0">
            <a:noAutofit/>
          </a:bodyPr>
          <a:lstStyle/>
          <a:p>
            <a:pPr marL="457200" lvl="0" indent="-381000" algn="l" rtl="0">
              <a:spcBef>
                <a:spcPts val="0"/>
              </a:spcBef>
              <a:spcAft>
                <a:spcPts val="0"/>
              </a:spcAft>
              <a:buClr>
                <a:schemeClr val="lt1"/>
              </a:buClr>
              <a:buSzPts val="2400"/>
              <a:buFont typeface="Source Sans Pro"/>
              <a:buChar char="●"/>
            </a:pPr>
            <a:r>
              <a:rPr lang="en-US" sz="2400">
                <a:solidFill>
                  <a:schemeClr val="lt1"/>
                </a:solidFill>
                <a:latin typeface="Source Sans Pro"/>
                <a:ea typeface="Source Sans Pro"/>
                <a:cs typeface="Source Sans Pro"/>
                <a:sym typeface="Source Sans Pro"/>
              </a:rPr>
              <a:t>Choose the number </a:t>
            </a:r>
            <a:r>
              <a:rPr lang="en-US" sz="2400" i="1">
                <a:solidFill>
                  <a:schemeClr val="lt1"/>
                </a:solidFill>
                <a:latin typeface="Source Sans Pro"/>
                <a:ea typeface="Source Sans Pro"/>
                <a:cs typeface="Source Sans Pro"/>
                <a:sym typeface="Source Sans Pro"/>
              </a:rPr>
              <a:t>k</a:t>
            </a:r>
            <a:r>
              <a:rPr lang="en-US" sz="2400">
                <a:solidFill>
                  <a:schemeClr val="lt1"/>
                </a:solidFill>
                <a:latin typeface="Source Sans Pro"/>
                <a:ea typeface="Source Sans Pro"/>
                <a:cs typeface="Source Sans Pro"/>
                <a:sym typeface="Source Sans Pro"/>
              </a:rPr>
              <a:t> and the distance metric (Euclidean is the most common)</a:t>
            </a:r>
            <a:endParaRPr sz="2400">
              <a:solidFill>
                <a:schemeClr val="lt1"/>
              </a:solidFill>
              <a:latin typeface="Source Sans Pro"/>
              <a:ea typeface="Source Sans Pro"/>
              <a:cs typeface="Source Sans Pro"/>
              <a:sym typeface="Source Sans Pro"/>
            </a:endParaRPr>
          </a:p>
          <a:p>
            <a:pPr marL="457200" lvl="0" indent="-381000" algn="l" rtl="0">
              <a:spcBef>
                <a:spcPts val="0"/>
              </a:spcBef>
              <a:spcAft>
                <a:spcPts val="0"/>
              </a:spcAft>
              <a:buClr>
                <a:schemeClr val="lt1"/>
              </a:buClr>
              <a:buSzPts val="2400"/>
              <a:buFont typeface="Source Sans Pro"/>
              <a:buChar char="●"/>
            </a:pPr>
            <a:r>
              <a:rPr lang="en-US" sz="2400">
                <a:solidFill>
                  <a:schemeClr val="lt1"/>
                </a:solidFill>
                <a:latin typeface="Source Sans Pro"/>
                <a:ea typeface="Source Sans Pro"/>
                <a:cs typeface="Source Sans Pro"/>
                <a:sym typeface="Source Sans Pro"/>
              </a:rPr>
              <a:t>Find the K-nearest neighbors of the observation we want to classify</a:t>
            </a:r>
            <a:endParaRPr sz="2400">
              <a:solidFill>
                <a:schemeClr val="lt1"/>
              </a:solidFill>
              <a:latin typeface="Source Sans Pro"/>
              <a:ea typeface="Source Sans Pro"/>
              <a:cs typeface="Source Sans Pro"/>
              <a:sym typeface="Source Sans Pro"/>
            </a:endParaRPr>
          </a:p>
          <a:p>
            <a:pPr marL="457200" lvl="0" indent="-381000" algn="l" rtl="0">
              <a:spcBef>
                <a:spcPts val="0"/>
              </a:spcBef>
              <a:spcAft>
                <a:spcPts val="0"/>
              </a:spcAft>
              <a:buClr>
                <a:schemeClr val="lt1"/>
              </a:buClr>
              <a:buSzPts val="2400"/>
              <a:buFont typeface="Source Sans Pro"/>
              <a:buChar char="●"/>
            </a:pPr>
            <a:r>
              <a:rPr lang="en-US" sz="2400">
                <a:solidFill>
                  <a:schemeClr val="lt1"/>
                </a:solidFill>
                <a:latin typeface="Source Sans Pro"/>
                <a:ea typeface="Source Sans Pro"/>
                <a:cs typeface="Source Sans Pro"/>
                <a:sym typeface="Source Sans Pro"/>
              </a:rPr>
              <a:t>Assign the class label by majority vote</a:t>
            </a:r>
            <a:endParaRPr sz="2400">
              <a:solidFill>
                <a:schemeClr val="lt1"/>
              </a:solidFill>
              <a:latin typeface="Source Sans Pro"/>
              <a:ea typeface="Source Sans Pro"/>
              <a:cs typeface="Source Sans Pro"/>
              <a:sym typeface="Source Sans Pro"/>
            </a:endParaRPr>
          </a:p>
        </p:txBody>
      </p:sp>
      <p:sp>
        <p:nvSpPr>
          <p:cNvPr id="702" name="Google Shape;702;p48"/>
          <p:cNvSpPr txBox="1"/>
          <p:nvPr/>
        </p:nvSpPr>
        <p:spPr>
          <a:xfrm>
            <a:off x="956925" y="1449900"/>
            <a:ext cx="9093000" cy="855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a:solidFill>
                  <a:schemeClr val="lt1"/>
                </a:solidFill>
                <a:latin typeface="Source Sans Pro"/>
                <a:ea typeface="Source Sans Pro"/>
                <a:cs typeface="Source Sans Pro"/>
                <a:sym typeface="Source Sans Pro"/>
              </a:rPr>
              <a:t>The KNN Algorithm is fairly straightforward and can be summarized by the following steps:</a:t>
            </a:r>
            <a:endParaRPr sz="2400">
              <a:solidFill>
                <a:schemeClr val="lt1"/>
              </a:solidFill>
              <a:latin typeface="Source Sans Pro"/>
              <a:ea typeface="Source Sans Pro"/>
              <a:cs typeface="Source Sans Pro"/>
              <a:sym typeface="Source Sans Pro"/>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4" name="Text Placeholder 3">
            <a:extLst>
              <a:ext uri="{FF2B5EF4-FFF2-40B4-BE49-F238E27FC236}">
                <a16:creationId xmlns:a16="http://schemas.microsoft.com/office/drawing/2014/main" id="{8FA78B80-9722-BB49-BA8D-0FFABECB2DB9}"/>
              </a:ext>
            </a:extLst>
          </p:cNvPr>
          <p:cNvSpPr>
            <a:spLocks noGrp="1"/>
          </p:cNvSpPr>
          <p:nvPr>
            <p:ph type="body" idx="1"/>
          </p:nvPr>
        </p:nvSpPr>
        <p:spPr/>
        <p:txBody>
          <a:bodyPr/>
          <a:lstStyle/>
          <a:p>
            <a:endParaRPr lang="en-US"/>
          </a:p>
        </p:txBody>
      </p:sp>
      <p:sp>
        <p:nvSpPr>
          <p:cNvPr id="215" name="Google Shape;215;p31"/>
          <p:cNvSpPr txBox="1">
            <a:spLocks noGrp="1"/>
          </p:cNvSpPr>
          <p:nvPr>
            <p:ph type="title"/>
          </p:nvPr>
        </p:nvSpPr>
        <p:spPr>
          <a:xfrm>
            <a:off x="923924" y="2387683"/>
            <a:ext cx="7534275" cy="1669968"/>
          </a:xfrm>
        </p:spPr>
        <p:txBody>
          <a:bodyPr/>
          <a:lstStyle/>
          <a:p>
            <a:pPr lvl="0"/>
            <a:r>
              <a:rPr lang="en-US" sz="5400" dirty="0"/>
              <a:t>What is Supervised Learning? </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706"/>
        <p:cNvGrpSpPr/>
        <p:nvPr/>
      </p:nvGrpSpPr>
      <p:grpSpPr>
        <a:xfrm>
          <a:off x="0" y="0"/>
          <a:ext cx="0" cy="0"/>
          <a:chOff x="0" y="0"/>
          <a:chExt cx="0" cy="0"/>
        </a:xfrm>
      </p:grpSpPr>
      <p:sp>
        <p:nvSpPr>
          <p:cNvPr id="707" name="Google Shape;707;p49"/>
          <p:cNvSpPr txBox="1">
            <a:spLocks noGrp="1"/>
          </p:cNvSpPr>
          <p:nvPr>
            <p:ph type="title"/>
          </p:nvPr>
        </p:nvSpPr>
        <p:spPr>
          <a:xfrm>
            <a:off x="388936" y="338418"/>
            <a:ext cx="9660900" cy="9855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Supervised Learning - Example</a:t>
            </a:r>
            <a:endParaRPr/>
          </a:p>
        </p:txBody>
      </p:sp>
      <p:sp>
        <p:nvSpPr>
          <p:cNvPr id="708" name="Google Shape;708;p49"/>
          <p:cNvSpPr/>
          <p:nvPr/>
        </p:nvSpPr>
        <p:spPr>
          <a:xfrm>
            <a:off x="3265516" y="2429017"/>
            <a:ext cx="291000" cy="36936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709" name="Google Shape;709;p49"/>
          <p:cNvSpPr/>
          <p:nvPr/>
        </p:nvSpPr>
        <p:spPr>
          <a:xfrm>
            <a:off x="3410701" y="2561361"/>
            <a:ext cx="0" cy="3507670"/>
          </a:xfrm>
          <a:custGeom>
            <a:avLst/>
            <a:gdLst/>
            <a:ahLst/>
            <a:cxnLst/>
            <a:rect l="l" t="t" r="r" b="b"/>
            <a:pathLst>
              <a:path w="120000" h="4055110" extrusionOk="0">
                <a:moveTo>
                  <a:pt x="0" y="4054669"/>
                </a:moveTo>
                <a:lnTo>
                  <a:pt x="0" y="0"/>
                </a:lnTo>
              </a:path>
            </a:pathLst>
          </a:custGeom>
          <a:noFill/>
          <a:ln w="25375" cap="flat" cmpd="sng">
            <a:solidFill>
              <a:srgbClr val="6095C9"/>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710" name="Google Shape;710;p49"/>
          <p:cNvSpPr/>
          <p:nvPr/>
        </p:nvSpPr>
        <p:spPr>
          <a:xfrm>
            <a:off x="3351747" y="2539573"/>
            <a:ext cx="118110" cy="100517"/>
          </a:xfrm>
          <a:custGeom>
            <a:avLst/>
            <a:gdLst/>
            <a:ahLst/>
            <a:cxnLst/>
            <a:rect l="l" t="t" r="r" b="b"/>
            <a:pathLst>
              <a:path w="118110" h="116205" extrusionOk="0">
                <a:moveTo>
                  <a:pt x="58954" y="0"/>
                </a:moveTo>
                <a:lnTo>
                  <a:pt x="0" y="101064"/>
                </a:lnTo>
                <a:lnTo>
                  <a:pt x="2047" y="108840"/>
                </a:lnTo>
                <a:lnTo>
                  <a:pt x="14164" y="115909"/>
                </a:lnTo>
                <a:lnTo>
                  <a:pt x="21940" y="113861"/>
                </a:lnTo>
                <a:lnTo>
                  <a:pt x="58954" y="50410"/>
                </a:lnTo>
                <a:lnTo>
                  <a:pt x="88360" y="50410"/>
                </a:lnTo>
                <a:lnTo>
                  <a:pt x="58954" y="0"/>
                </a:lnTo>
                <a:close/>
              </a:path>
              <a:path w="118110" h="116205" extrusionOk="0">
                <a:moveTo>
                  <a:pt x="88360" y="50410"/>
                </a:moveTo>
                <a:lnTo>
                  <a:pt x="58954" y="50410"/>
                </a:lnTo>
                <a:lnTo>
                  <a:pt x="95968" y="113861"/>
                </a:lnTo>
                <a:lnTo>
                  <a:pt x="103745" y="115909"/>
                </a:lnTo>
                <a:lnTo>
                  <a:pt x="115862" y="108840"/>
                </a:lnTo>
                <a:lnTo>
                  <a:pt x="117908" y="101064"/>
                </a:lnTo>
                <a:lnTo>
                  <a:pt x="88360" y="50410"/>
                </a:lnTo>
                <a:close/>
              </a:path>
            </a:pathLst>
          </a:custGeom>
          <a:solidFill>
            <a:srgbClr val="6095C9"/>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711" name="Google Shape;711;p49"/>
          <p:cNvSpPr/>
          <p:nvPr/>
        </p:nvSpPr>
        <p:spPr>
          <a:xfrm>
            <a:off x="3365268" y="5957479"/>
            <a:ext cx="6521400" cy="251700"/>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712" name="Google Shape;712;p49"/>
          <p:cNvSpPr/>
          <p:nvPr/>
        </p:nvSpPr>
        <p:spPr>
          <a:xfrm>
            <a:off x="3410701" y="6066588"/>
            <a:ext cx="6303645" cy="0"/>
          </a:xfrm>
          <a:custGeom>
            <a:avLst/>
            <a:gdLst/>
            <a:ahLst/>
            <a:cxnLst/>
            <a:rect l="l" t="t" r="r" b="b"/>
            <a:pathLst>
              <a:path w="6303645" h="120000" extrusionOk="0">
                <a:moveTo>
                  <a:pt x="0" y="0"/>
                </a:moveTo>
                <a:lnTo>
                  <a:pt x="6303362" y="0"/>
                </a:lnTo>
              </a:path>
            </a:pathLst>
          </a:custGeom>
          <a:noFill/>
          <a:ln w="25375" cap="flat" cmpd="sng">
            <a:solidFill>
              <a:srgbClr val="6095C9"/>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713" name="Google Shape;713;p49"/>
          <p:cNvSpPr/>
          <p:nvPr/>
        </p:nvSpPr>
        <p:spPr>
          <a:xfrm>
            <a:off x="9623361" y="6015622"/>
            <a:ext cx="116204" cy="102165"/>
          </a:xfrm>
          <a:custGeom>
            <a:avLst/>
            <a:gdLst/>
            <a:ahLst/>
            <a:cxnLst/>
            <a:rect l="l" t="t" r="r" b="b"/>
            <a:pathLst>
              <a:path w="116204" h="118110" extrusionOk="0">
                <a:moveTo>
                  <a:pt x="14843" y="0"/>
                </a:moveTo>
                <a:lnTo>
                  <a:pt x="7067" y="2046"/>
                </a:lnTo>
                <a:lnTo>
                  <a:pt x="0" y="14163"/>
                </a:lnTo>
                <a:lnTo>
                  <a:pt x="2045" y="21940"/>
                </a:lnTo>
                <a:lnTo>
                  <a:pt x="65498" y="58954"/>
                </a:lnTo>
                <a:lnTo>
                  <a:pt x="2045" y="95968"/>
                </a:lnTo>
                <a:lnTo>
                  <a:pt x="0" y="103744"/>
                </a:lnTo>
                <a:lnTo>
                  <a:pt x="7067" y="115861"/>
                </a:lnTo>
                <a:lnTo>
                  <a:pt x="14843" y="117908"/>
                </a:lnTo>
                <a:lnTo>
                  <a:pt x="115907" y="58954"/>
                </a:lnTo>
                <a:lnTo>
                  <a:pt x="14843" y="0"/>
                </a:lnTo>
                <a:close/>
              </a:path>
            </a:pathLst>
          </a:custGeom>
          <a:solidFill>
            <a:srgbClr val="6095C9"/>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714" name="Google Shape;714;p49"/>
          <p:cNvSpPr/>
          <p:nvPr/>
        </p:nvSpPr>
        <p:spPr>
          <a:xfrm>
            <a:off x="3685308" y="5364611"/>
            <a:ext cx="419700" cy="387900"/>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715" name="Google Shape;715;p49"/>
          <p:cNvSpPr/>
          <p:nvPr/>
        </p:nvSpPr>
        <p:spPr>
          <a:xfrm>
            <a:off x="3735285" y="5389770"/>
            <a:ext cx="320700" cy="299700"/>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716" name="Google Shape;716;p49"/>
          <p:cNvSpPr/>
          <p:nvPr/>
        </p:nvSpPr>
        <p:spPr>
          <a:xfrm>
            <a:off x="3735269" y="5389770"/>
            <a:ext cx="321310" cy="300453"/>
          </a:xfrm>
          <a:custGeom>
            <a:avLst/>
            <a:gdLst/>
            <a:ahLst/>
            <a:cxnLst/>
            <a:rect l="l" t="t" r="r" b="b"/>
            <a:pathLst>
              <a:path w="321310" h="347345" extrusionOk="0">
                <a:moveTo>
                  <a:pt x="0" y="173429"/>
                </a:moveTo>
                <a:lnTo>
                  <a:pt x="5364" y="128714"/>
                </a:lnTo>
                <a:lnTo>
                  <a:pt x="20537" y="88328"/>
                </a:lnTo>
                <a:lnTo>
                  <a:pt x="44135" y="53766"/>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6"/>
                </a:lnTo>
                <a:lnTo>
                  <a:pt x="155063" y="346207"/>
                </a:lnTo>
                <a:lnTo>
                  <a:pt x="112506" y="337332"/>
                </a:lnTo>
                <a:lnTo>
                  <a:pt x="75251" y="318819"/>
                </a:lnTo>
                <a:lnTo>
                  <a:pt x="44337" y="292046"/>
                </a:lnTo>
                <a:lnTo>
                  <a:pt x="20800" y="258392"/>
                </a:lnTo>
                <a:lnTo>
                  <a:pt x="5680" y="219235"/>
                </a:lnTo>
                <a:lnTo>
                  <a:pt x="16" y="175952"/>
                </a:lnTo>
                <a:lnTo>
                  <a:pt x="0" y="173429"/>
                </a:lnTo>
                <a:close/>
              </a:path>
            </a:pathLst>
          </a:custGeom>
          <a:noFill/>
          <a:ln w="9525" cap="flat" cmpd="sng">
            <a:solidFill>
              <a:srgbClr val="54B8D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717" name="Google Shape;717;p49"/>
          <p:cNvSpPr/>
          <p:nvPr/>
        </p:nvSpPr>
        <p:spPr>
          <a:xfrm>
            <a:off x="6977148" y="3050629"/>
            <a:ext cx="419700" cy="387900"/>
          </a:xfrm>
          <a:prstGeom prst="rect">
            <a:avLst/>
          </a:prstGeom>
          <a:blipFill rotWithShape="1">
            <a:blip r:embed="rId7">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718" name="Google Shape;718;p49"/>
          <p:cNvSpPr/>
          <p:nvPr/>
        </p:nvSpPr>
        <p:spPr>
          <a:xfrm>
            <a:off x="7026183" y="3074802"/>
            <a:ext cx="320700" cy="299700"/>
          </a:xfrm>
          <a:prstGeom prst="rect">
            <a:avLst/>
          </a:prstGeom>
          <a:blipFill rotWithShape="1">
            <a:blip r:embed="rId8">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719" name="Google Shape;719;p49"/>
          <p:cNvSpPr/>
          <p:nvPr/>
        </p:nvSpPr>
        <p:spPr>
          <a:xfrm>
            <a:off x="7026166" y="3074802"/>
            <a:ext cx="321310" cy="300453"/>
          </a:xfrm>
          <a:custGeom>
            <a:avLst/>
            <a:gdLst/>
            <a:ahLst/>
            <a:cxnLst/>
            <a:rect l="l" t="t" r="r" b="b"/>
            <a:pathLst>
              <a:path w="321310" h="347344" extrusionOk="0">
                <a:moveTo>
                  <a:pt x="0" y="173429"/>
                </a:moveTo>
                <a:lnTo>
                  <a:pt x="5364" y="128714"/>
                </a:lnTo>
                <a:lnTo>
                  <a:pt x="20537" y="88328"/>
                </a:lnTo>
                <a:lnTo>
                  <a:pt x="44135" y="53766"/>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7"/>
                </a:lnTo>
                <a:lnTo>
                  <a:pt x="293435" y="270018"/>
                </a:lnTo>
                <a:lnTo>
                  <a:pt x="267552" y="302464"/>
                </a:lnTo>
                <a:lnTo>
                  <a:pt x="235127" y="327078"/>
                </a:lnTo>
                <a:lnTo>
                  <a:pt x="197522" y="342420"/>
                </a:lnTo>
                <a:lnTo>
                  <a:pt x="170247" y="346786"/>
                </a:lnTo>
                <a:lnTo>
                  <a:pt x="155063" y="346207"/>
                </a:lnTo>
                <a:lnTo>
                  <a:pt x="112507" y="337333"/>
                </a:lnTo>
                <a:lnTo>
                  <a:pt x="75252" y="318820"/>
                </a:lnTo>
                <a:lnTo>
                  <a:pt x="44337" y="292047"/>
                </a:lnTo>
                <a:lnTo>
                  <a:pt x="20800" y="258392"/>
                </a:lnTo>
                <a:lnTo>
                  <a:pt x="5680" y="219235"/>
                </a:lnTo>
                <a:lnTo>
                  <a:pt x="16" y="175952"/>
                </a:lnTo>
                <a:lnTo>
                  <a:pt x="0" y="173429"/>
                </a:lnTo>
                <a:close/>
              </a:path>
            </a:pathLst>
          </a:custGeom>
          <a:noFill/>
          <a:ln w="9525" cap="flat" cmpd="sng">
            <a:solidFill>
              <a:srgbClr val="CC615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720" name="Google Shape;720;p49"/>
          <p:cNvSpPr/>
          <p:nvPr/>
        </p:nvSpPr>
        <p:spPr>
          <a:xfrm>
            <a:off x="6578137" y="2720061"/>
            <a:ext cx="419700" cy="387900"/>
          </a:xfrm>
          <a:prstGeom prst="rect">
            <a:avLst/>
          </a:prstGeom>
          <a:blipFill rotWithShape="1">
            <a:blip r:embed="rId9">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721" name="Google Shape;721;p49"/>
          <p:cNvSpPr/>
          <p:nvPr/>
        </p:nvSpPr>
        <p:spPr>
          <a:xfrm>
            <a:off x="6626929" y="2744801"/>
            <a:ext cx="320700" cy="299700"/>
          </a:xfrm>
          <a:prstGeom prst="rect">
            <a:avLst/>
          </a:prstGeom>
          <a:blipFill rotWithShape="1">
            <a:blip r:embed="rId10">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722" name="Google Shape;722;p49"/>
          <p:cNvSpPr/>
          <p:nvPr/>
        </p:nvSpPr>
        <p:spPr>
          <a:xfrm>
            <a:off x="6626912" y="2744801"/>
            <a:ext cx="321310" cy="300453"/>
          </a:xfrm>
          <a:custGeom>
            <a:avLst/>
            <a:gdLst/>
            <a:ahLst/>
            <a:cxnLst/>
            <a:rect l="l" t="t" r="r" b="b"/>
            <a:pathLst>
              <a:path w="321310" h="347344" extrusionOk="0">
                <a:moveTo>
                  <a:pt x="0" y="173429"/>
                </a:moveTo>
                <a:lnTo>
                  <a:pt x="5364" y="128714"/>
                </a:lnTo>
                <a:lnTo>
                  <a:pt x="20537" y="88327"/>
                </a:lnTo>
                <a:lnTo>
                  <a:pt x="44135" y="53765"/>
                </a:lnTo>
                <a:lnTo>
                  <a:pt x="74777" y="26525"/>
                </a:lnTo>
                <a:lnTo>
                  <a:pt x="111080" y="8104"/>
                </a:lnTo>
                <a:lnTo>
                  <a:pt x="151661" y="0"/>
                </a:lnTo>
                <a:lnTo>
                  <a:pt x="166724" y="593"/>
                </a:lnTo>
                <a:lnTo>
                  <a:pt x="208998" y="9557"/>
                </a:lnTo>
                <a:lnTo>
                  <a:pt x="246066" y="28213"/>
                </a:lnTo>
                <a:lnTo>
                  <a:pt x="276849" y="55171"/>
                </a:lnTo>
                <a:lnTo>
                  <a:pt x="300271" y="89037"/>
                </a:lnTo>
                <a:lnTo>
                  <a:pt x="315255" y="128422"/>
                </a:lnTo>
                <a:lnTo>
                  <a:pt x="320724" y="171933"/>
                </a:lnTo>
                <a:lnTo>
                  <a:pt x="320117" y="187383"/>
                </a:lnTo>
                <a:lnTo>
                  <a:pt x="311411" y="231177"/>
                </a:lnTo>
                <a:lnTo>
                  <a:pt x="293435" y="270018"/>
                </a:lnTo>
                <a:lnTo>
                  <a:pt x="267552" y="302464"/>
                </a:lnTo>
                <a:lnTo>
                  <a:pt x="235127" y="327078"/>
                </a:lnTo>
                <a:lnTo>
                  <a:pt x="197522" y="342420"/>
                </a:lnTo>
                <a:lnTo>
                  <a:pt x="170247" y="346786"/>
                </a:lnTo>
                <a:lnTo>
                  <a:pt x="155063" y="346207"/>
                </a:lnTo>
                <a:lnTo>
                  <a:pt x="112506" y="337332"/>
                </a:lnTo>
                <a:lnTo>
                  <a:pt x="75252" y="318819"/>
                </a:lnTo>
                <a:lnTo>
                  <a:pt x="44337" y="292047"/>
                </a:lnTo>
                <a:lnTo>
                  <a:pt x="20800" y="258392"/>
                </a:lnTo>
                <a:lnTo>
                  <a:pt x="5680" y="219235"/>
                </a:lnTo>
                <a:lnTo>
                  <a:pt x="16" y="175952"/>
                </a:lnTo>
                <a:lnTo>
                  <a:pt x="0" y="173429"/>
                </a:lnTo>
                <a:close/>
              </a:path>
            </a:pathLst>
          </a:custGeom>
          <a:noFill/>
          <a:ln w="9525" cap="flat" cmpd="sng">
            <a:solidFill>
              <a:srgbClr val="CC615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723" name="Google Shape;723;p49"/>
          <p:cNvSpPr/>
          <p:nvPr/>
        </p:nvSpPr>
        <p:spPr>
          <a:xfrm>
            <a:off x="5842460" y="3158424"/>
            <a:ext cx="423900" cy="387900"/>
          </a:xfrm>
          <a:prstGeom prst="rect">
            <a:avLst/>
          </a:prstGeom>
          <a:blipFill rotWithShape="1">
            <a:blip r:embed="rId11">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724" name="Google Shape;724;p49"/>
          <p:cNvSpPr/>
          <p:nvPr/>
        </p:nvSpPr>
        <p:spPr>
          <a:xfrm>
            <a:off x="5894116" y="3183273"/>
            <a:ext cx="320700" cy="299700"/>
          </a:xfrm>
          <a:prstGeom prst="rect">
            <a:avLst/>
          </a:prstGeom>
          <a:blipFill rotWithShape="1">
            <a:blip r:embed="rId8">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725" name="Google Shape;725;p49"/>
          <p:cNvSpPr/>
          <p:nvPr/>
        </p:nvSpPr>
        <p:spPr>
          <a:xfrm>
            <a:off x="5894100" y="3183272"/>
            <a:ext cx="321310" cy="300453"/>
          </a:xfrm>
          <a:custGeom>
            <a:avLst/>
            <a:gdLst/>
            <a:ahLst/>
            <a:cxnLst/>
            <a:rect l="l" t="t" r="r" b="b"/>
            <a:pathLst>
              <a:path w="321310" h="347344" extrusionOk="0">
                <a:moveTo>
                  <a:pt x="0" y="173429"/>
                </a:moveTo>
                <a:lnTo>
                  <a:pt x="5364" y="128714"/>
                </a:lnTo>
                <a:lnTo>
                  <a:pt x="20537" y="88328"/>
                </a:lnTo>
                <a:lnTo>
                  <a:pt x="44135" y="53766"/>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6"/>
                </a:lnTo>
                <a:lnTo>
                  <a:pt x="155063" y="346207"/>
                </a:lnTo>
                <a:lnTo>
                  <a:pt x="112506" y="337332"/>
                </a:lnTo>
                <a:lnTo>
                  <a:pt x="75252" y="318819"/>
                </a:lnTo>
                <a:lnTo>
                  <a:pt x="44337" y="292047"/>
                </a:lnTo>
                <a:lnTo>
                  <a:pt x="20800" y="258392"/>
                </a:lnTo>
                <a:lnTo>
                  <a:pt x="5680" y="219235"/>
                </a:lnTo>
                <a:lnTo>
                  <a:pt x="16" y="175952"/>
                </a:lnTo>
                <a:lnTo>
                  <a:pt x="0" y="173429"/>
                </a:lnTo>
                <a:close/>
              </a:path>
            </a:pathLst>
          </a:custGeom>
          <a:noFill/>
          <a:ln w="9525" cap="flat" cmpd="sng">
            <a:solidFill>
              <a:srgbClr val="CC615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726" name="Google Shape;726;p49"/>
          <p:cNvSpPr/>
          <p:nvPr/>
        </p:nvSpPr>
        <p:spPr>
          <a:xfrm>
            <a:off x="7654635" y="3823154"/>
            <a:ext cx="423900" cy="387900"/>
          </a:xfrm>
          <a:prstGeom prst="rect">
            <a:avLst/>
          </a:prstGeom>
          <a:blipFill rotWithShape="1">
            <a:blip r:embed="rId12">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727" name="Google Shape;727;p49"/>
          <p:cNvSpPr/>
          <p:nvPr/>
        </p:nvSpPr>
        <p:spPr>
          <a:xfrm>
            <a:off x="7706130" y="3848358"/>
            <a:ext cx="320700" cy="299700"/>
          </a:xfrm>
          <a:prstGeom prst="rect">
            <a:avLst/>
          </a:prstGeom>
          <a:blipFill rotWithShape="1">
            <a:blip r:embed="rId1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728" name="Google Shape;728;p49"/>
          <p:cNvSpPr/>
          <p:nvPr/>
        </p:nvSpPr>
        <p:spPr>
          <a:xfrm>
            <a:off x="7706113" y="3848359"/>
            <a:ext cx="321309" cy="300453"/>
          </a:xfrm>
          <a:custGeom>
            <a:avLst/>
            <a:gdLst/>
            <a:ahLst/>
            <a:cxnLst/>
            <a:rect l="l" t="t" r="r" b="b"/>
            <a:pathLst>
              <a:path w="321309" h="347345" extrusionOk="0">
                <a:moveTo>
                  <a:pt x="0" y="173429"/>
                </a:moveTo>
                <a:lnTo>
                  <a:pt x="5364" y="128714"/>
                </a:lnTo>
                <a:lnTo>
                  <a:pt x="20537" y="88327"/>
                </a:lnTo>
                <a:lnTo>
                  <a:pt x="44135" y="53765"/>
                </a:lnTo>
                <a:lnTo>
                  <a:pt x="74777" y="26525"/>
                </a:lnTo>
                <a:lnTo>
                  <a:pt x="111080" y="8104"/>
                </a:lnTo>
                <a:lnTo>
                  <a:pt x="151661" y="0"/>
                </a:lnTo>
                <a:lnTo>
                  <a:pt x="166724" y="593"/>
                </a:lnTo>
                <a:lnTo>
                  <a:pt x="208998" y="9557"/>
                </a:lnTo>
                <a:lnTo>
                  <a:pt x="246066" y="28213"/>
                </a:lnTo>
                <a:lnTo>
                  <a:pt x="276849" y="55171"/>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5"/>
                </a:lnTo>
                <a:lnTo>
                  <a:pt x="155063" y="346207"/>
                </a:lnTo>
                <a:lnTo>
                  <a:pt x="112506" y="337332"/>
                </a:lnTo>
                <a:lnTo>
                  <a:pt x="75251" y="318819"/>
                </a:lnTo>
                <a:lnTo>
                  <a:pt x="44337" y="292046"/>
                </a:lnTo>
                <a:lnTo>
                  <a:pt x="20800" y="258392"/>
                </a:lnTo>
                <a:lnTo>
                  <a:pt x="5680" y="219234"/>
                </a:lnTo>
                <a:lnTo>
                  <a:pt x="16" y="175952"/>
                </a:lnTo>
                <a:lnTo>
                  <a:pt x="0" y="173429"/>
                </a:lnTo>
                <a:close/>
              </a:path>
            </a:pathLst>
          </a:custGeom>
          <a:noFill/>
          <a:ln w="9525" cap="flat" cmpd="sng">
            <a:solidFill>
              <a:srgbClr val="54B8D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729" name="Google Shape;729;p49"/>
          <p:cNvSpPr/>
          <p:nvPr/>
        </p:nvSpPr>
        <p:spPr>
          <a:xfrm>
            <a:off x="6898177" y="5217292"/>
            <a:ext cx="419700" cy="384300"/>
          </a:xfrm>
          <a:prstGeom prst="rect">
            <a:avLst/>
          </a:prstGeom>
          <a:blipFill rotWithShape="1">
            <a:blip r:embed="rId14">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730" name="Google Shape;730;p49"/>
          <p:cNvSpPr/>
          <p:nvPr/>
        </p:nvSpPr>
        <p:spPr>
          <a:xfrm>
            <a:off x="6947659" y="5239625"/>
            <a:ext cx="320700" cy="299700"/>
          </a:xfrm>
          <a:prstGeom prst="rect">
            <a:avLst/>
          </a:prstGeom>
          <a:blipFill rotWithShape="1">
            <a:blip r:embed="rId1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731" name="Google Shape;731;p49"/>
          <p:cNvSpPr/>
          <p:nvPr/>
        </p:nvSpPr>
        <p:spPr>
          <a:xfrm>
            <a:off x="6947642" y="5239625"/>
            <a:ext cx="321310" cy="300453"/>
          </a:xfrm>
          <a:custGeom>
            <a:avLst/>
            <a:gdLst/>
            <a:ahLst/>
            <a:cxnLst/>
            <a:rect l="l" t="t" r="r" b="b"/>
            <a:pathLst>
              <a:path w="321310" h="347345" extrusionOk="0">
                <a:moveTo>
                  <a:pt x="0" y="173429"/>
                </a:moveTo>
                <a:lnTo>
                  <a:pt x="5364" y="128714"/>
                </a:lnTo>
                <a:lnTo>
                  <a:pt x="20537" y="88328"/>
                </a:lnTo>
                <a:lnTo>
                  <a:pt x="44135" y="53766"/>
                </a:lnTo>
                <a:lnTo>
                  <a:pt x="74777" y="26526"/>
                </a:lnTo>
                <a:lnTo>
                  <a:pt x="111080" y="8104"/>
                </a:lnTo>
                <a:lnTo>
                  <a:pt x="151661" y="0"/>
                </a:lnTo>
                <a:lnTo>
                  <a:pt x="166723" y="593"/>
                </a:lnTo>
                <a:lnTo>
                  <a:pt x="208998" y="9557"/>
                </a:lnTo>
                <a:lnTo>
                  <a:pt x="246066"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6"/>
                </a:lnTo>
                <a:lnTo>
                  <a:pt x="155063" y="346207"/>
                </a:lnTo>
                <a:lnTo>
                  <a:pt x="112506" y="337332"/>
                </a:lnTo>
                <a:lnTo>
                  <a:pt x="75251" y="318819"/>
                </a:lnTo>
                <a:lnTo>
                  <a:pt x="44337" y="292046"/>
                </a:lnTo>
                <a:lnTo>
                  <a:pt x="20800" y="258392"/>
                </a:lnTo>
                <a:lnTo>
                  <a:pt x="5680" y="219235"/>
                </a:lnTo>
                <a:lnTo>
                  <a:pt x="16" y="175952"/>
                </a:lnTo>
                <a:lnTo>
                  <a:pt x="0" y="173429"/>
                </a:lnTo>
                <a:close/>
              </a:path>
            </a:pathLst>
          </a:custGeom>
          <a:noFill/>
          <a:ln w="9525" cap="flat" cmpd="sng">
            <a:solidFill>
              <a:srgbClr val="54B8D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732" name="Google Shape;732;p49"/>
          <p:cNvSpPr/>
          <p:nvPr/>
        </p:nvSpPr>
        <p:spPr>
          <a:xfrm>
            <a:off x="5343697" y="3895018"/>
            <a:ext cx="419700" cy="387900"/>
          </a:xfrm>
          <a:prstGeom prst="rect">
            <a:avLst/>
          </a:prstGeom>
          <a:blipFill rotWithShape="1">
            <a:blip r:embed="rId1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733" name="Google Shape;733;p49"/>
          <p:cNvSpPr/>
          <p:nvPr/>
        </p:nvSpPr>
        <p:spPr>
          <a:xfrm>
            <a:off x="5393780" y="3918987"/>
            <a:ext cx="320700" cy="299700"/>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734" name="Google Shape;734;p49"/>
          <p:cNvSpPr/>
          <p:nvPr/>
        </p:nvSpPr>
        <p:spPr>
          <a:xfrm>
            <a:off x="5393763" y="3918987"/>
            <a:ext cx="321310" cy="300453"/>
          </a:xfrm>
          <a:custGeom>
            <a:avLst/>
            <a:gdLst/>
            <a:ahLst/>
            <a:cxnLst/>
            <a:rect l="l" t="t" r="r" b="b"/>
            <a:pathLst>
              <a:path w="321310" h="347345" extrusionOk="0">
                <a:moveTo>
                  <a:pt x="0" y="173429"/>
                </a:moveTo>
                <a:lnTo>
                  <a:pt x="5364" y="128714"/>
                </a:lnTo>
                <a:lnTo>
                  <a:pt x="20537" y="88328"/>
                </a:lnTo>
                <a:lnTo>
                  <a:pt x="44135" y="53766"/>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5"/>
                </a:lnTo>
                <a:lnTo>
                  <a:pt x="155063" y="346207"/>
                </a:lnTo>
                <a:lnTo>
                  <a:pt x="112506" y="337332"/>
                </a:lnTo>
                <a:lnTo>
                  <a:pt x="75251" y="318819"/>
                </a:lnTo>
                <a:lnTo>
                  <a:pt x="44336" y="292046"/>
                </a:lnTo>
                <a:lnTo>
                  <a:pt x="20800" y="258392"/>
                </a:lnTo>
                <a:lnTo>
                  <a:pt x="5680" y="219234"/>
                </a:lnTo>
                <a:lnTo>
                  <a:pt x="16" y="175952"/>
                </a:lnTo>
                <a:lnTo>
                  <a:pt x="0" y="173429"/>
                </a:lnTo>
                <a:close/>
              </a:path>
            </a:pathLst>
          </a:custGeom>
          <a:noFill/>
          <a:ln w="9525" cap="flat" cmpd="sng">
            <a:solidFill>
              <a:srgbClr val="54B8D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735" name="Google Shape;735;p49"/>
          <p:cNvSpPr/>
          <p:nvPr/>
        </p:nvSpPr>
        <p:spPr>
          <a:xfrm>
            <a:off x="4919748" y="5515524"/>
            <a:ext cx="419700" cy="387900"/>
          </a:xfrm>
          <a:prstGeom prst="rect">
            <a:avLst/>
          </a:prstGeom>
          <a:blipFill rotWithShape="1">
            <a:blip r:embed="rId17">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736" name="Google Shape;736;p49"/>
          <p:cNvSpPr/>
          <p:nvPr/>
        </p:nvSpPr>
        <p:spPr>
          <a:xfrm>
            <a:off x="4970415" y="5539916"/>
            <a:ext cx="320700" cy="299700"/>
          </a:xfrm>
          <a:prstGeom prst="rect">
            <a:avLst/>
          </a:prstGeom>
          <a:blipFill rotWithShape="1">
            <a:blip r:embed="rId18">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737" name="Google Shape;737;p49"/>
          <p:cNvSpPr/>
          <p:nvPr/>
        </p:nvSpPr>
        <p:spPr>
          <a:xfrm>
            <a:off x="4970398" y="5539916"/>
            <a:ext cx="321310" cy="300453"/>
          </a:xfrm>
          <a:custGeom>
            <a:avLst/>
            <a:gdLst/>
            <a:ahLst/>
            <a:cxnLst/>
            <a:rect l="l" t="t" r="r" b="b"/>
            <a:pathLst>
              <a:path w="321310" h="347345" extrusionOk="0">
                <a:moveTo>
                  <a:pt x="0" y="173429"/>
                </a:moveTo>
                <a:lnTo>
                  <a:pt x="5364" y="128714"/>
                </a:lnTo>
                <a:lnTo>
                  <a:pt x="20537" y="88328"/>
                </a:lnTo>
                <a:lnTo>
                  <a:pt x="44135" y="53766"/>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6"/>
                </a:lnTo>
                <a:lnTo>
                  <a:pt x="155063" y="346207"/>
                </a:lnTo>
                <a:lnTo>
                  <a:pt x="112506" y="337332"/>
                </a:lnTo>
                <a:lnTo>
                  <a:pt x="75251" y="318819"/>
                </a:lnTo>
                <a:lnTo>
                  <a:pt x="44337" y="292046"/>
                </a:lnTo>
                <a:lnTo>
                  <a:pt x="20800" y="258392"/>
                </a:lnTo>
                <a:lnTo>
                  <a:pt x="5680" y="219235"/>
                </a:lnTo>
                <a:lnTo>
                  <a:pt x="16" y="175952"/>
                </a:lnTo>
                <a:lnTo>
                  <a:pt x="0" y="173429"/>
                </a:lnTo>
                <a:close/>
              </a:path>
            </a:pathLst>
          </a:custGeom>
          <a:noFill/>
          <a:ln w="9525" cap="flat" cmpd="sng">
            <a:solidFill>
              <a:srgbClr val="54B8D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738" name="Google Shape;738;p49"/>
          <p:cNvSpPr/>
          <p:nvPr/>
        </p:nvSpPr>
        <p:spPr>
          <a:xfrm>
            <a:off x="4466705" y="4825640"/>
            <a:ext cx="423900" cy="387900"/>
          </a:xfrm>
          <a:prstGeom prst="rect">
            <a:avLst/>
          </a:prstGeom>
          <a:blipFill rotWithShape="1">
            <a:blip r:embed="rId19">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739" name="Google Shape;739;p49"/>
          <p:cNvSpPr/>
          <p:nvPr/>
        </p:nvSpPr>
        <p:spPr>
          <a:xfrm>
            <a:off x="4518080" y="4850171"/>
            <a:ext cx="320700" cy="299700"/>
          </a:xfrm>
          <a:prstGeom prst="rect">
            <a:avLst/>
          </a:prstGeom>
          <a:blipFill rotWithShape="1">
            <a:blip r:embed="rId18">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740" name="Google Shape;740;p49"/>
          <p:cNvSpPr/>
          <p:nvPr/>
        </p:nvSpPr>
        <p:spPr>
          <a:xfrm>
            <a:off x="4518064" y="4850171"/>
            <a:ext cx="321310" cy="300453"/>
          </a:xfrm>
          <a:custGeom>
            <a:avLst/>
            <a:gdLst/>
            <a:ahLst/>
            <a:cxnLst/>
            <a:rect l="l" t="t" r="r" b="b"/>
            <a:pathLst>
              <a:path w="321310" h="347345" extrusionOk="0">
                <a:moveTo>
                  <a:pt x="0" y="173429"/>
                </a:moveTo>
                <a:lnTo>
                  <a:pt x="5364" y="128714"/>
                </a:lnTo>
                <a:lnTo>
                  <a:pt x="20537" y="88328"/>
                </a:lnTo>
                <a:lnTo>
                  <a:pt x="44135" y="53766"/>
                </a:lnTo>
                <a:lnTo>
                  <a:pt x="74777" y="26526"/>
                </a:lnTo>
                <a:lnTo>
                  <a:pt x="111080" y="8104"/>
                </a:lnTo>
                <a:lnTo>
                  <a:pt x="151661" y="0"/>
                </a:lnTo>
                <a:lnTo>
                  <a:pt x="166723" y="593"/>
                </a:lnTo>
                <a:lnTo>
                  <a:pt x="208998" y="9557"/>
                </a:lnTo>
                <a:lnTo>
                  <a:pt x="246066"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5"/>
                </a:lnTo>
                <a:lnTo>
                  <a:pt x="155063" y="346207"/>
                </a:lnTo>
                <a:lnTo>
                  <a:pt x="112506" y="337332"/>
                </a:lnTo>
                <a:lnTo>
                  <a:pt x="75251" y="318819"/>
                </a:lnTo>
                <a:lnTo>
                  <a:pt x="44337" y="292046"/>
                </a:lnTo>
                <a:lnTo>
                  <a:pt x="20800" y="258392"/>
                </a:lnTo>
                <a:lnTo>
                  <a:pt x="5680" y="219235"/>
                </a:lnTo>
                <a:lnTo>
                  <a:pt x="16" y="175952"/>
                </a:lnTo>
                <a:lnTo>
                  <a:pt x="0" y="173429"/>
                </a:lnTo>
                <a:close/>
              </a:path>
            </a:pathLst>
          </a:custGeom>
          <a:noFill/>
          <a:ln w="9525" cap="flat" cmpd="sng">
            <a:solidFill>
              <a:srgbClr val="54B8D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741" name="Google Shape;741;p49"/>
          <p:cNvSpPr/>
          <p:nvPr/>
        </p:nvSpPr>
        <p:spPr>
          <a:xfrm>
            <a:off x="8153398" y="4038743"/>
            <a:ext cx="423900" cy="387900"/>
          </a:xfrm>
          <a:prstGeom prst="rect">
            <a:avLst/>
          </a:prstGeom>
          <a:blipFill rotWithShape="1">
            <a:blip r:embed="rId20">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742" name="Google Shape;742;p49"/>
          <p:cNvSpPr/>
          <p:nvPr/>
        </p:nvSpPr>
        <p:spPr>
          <a:xfrm>
            <a:off x="8204908" y="4061906"/>
            <a:ext cx="320700" cy="299700"/>
          </a:xfrm>
          <a:prstGeom prst="rect">
            <a:avLst/>
          </a:prstGeom>
          <a:blipFill rotWithShape="1">
            <a:blip r:embed="rId8">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743" name="Google Shape;743;p49"/>
          <p:cNvSpPr/>
          <p:nvPr/>
        </p:nvSpPr>
        <p:spPr>
          <a:xfrm>
            <a:off x="8204892" y="4061906"/>
            <a:ext cx="321309" cy="300453"/>
          </a:xfrm>
          <a:custGeom>
            <a:avLst/>
            <a:gdLst/>
            <a:ahLst/>
            <a:cxnLst/>
            <a:rect l="l" t="t" r="r" b="b"/>
            <a:pathLst>
              <a:path w="321309" h="347345" extrusionOk="0">
                <a:moveTo>
                  <a:pt x="0" y="173429"/>
                </a:moveTo>
                <a:lnTo>
                  <a:pt x="5364" y="128714"/>
                </a:lnTo>
                <a:lnTo>
                  <a:pt x="20537" y="88328"/>
                </a:lnTo>
                <a:lnTo>
                  <a:pt x="44135" y="53766"/>
                </a:lnTo>
                <a:lnTo>
                  <a:pt x="74777" y="26525"/>
                </a:lnTo>
                <a:lnTo>
                  <a:pt x="111080" y="8104"/>
                </a:lnTo>
                <a:lnTo>
                  <a:pt x="151661" y="0"/>
                </a:lnTo>
                <a:lnTo>
                  <a:pt x="166723" y="593"/>
                </a:lnTo>
                <a:lnTo>
                  <a:pt x="208998" y="9557"/>
                </a:lnTo>
                <a:lnTo>
                  <a:pt x="246066" y="28213"/>
                </a:lnTo>
                <a:lnTo>
                  <a:pt x="276849" y="55170"/>
                </a:lnTo>
                <a:lnTo>
                  <a:pt x="300271" y="89037"/>
                </a:lnTo>
                <a:lnTo>
                  <a:pt x="315255" y="128422"/>
                </a:lnTo>
                <a:lnTo>
                  <a:pt x="320724" y="171933"/>
                </a:lnTo>
                <a:lnTo>
                  <a:pt x="320117" y="187383"/>
                </a:lnTo>
                <a:lnTo>
                  <a:pt x="311411" y="231177"/>
                </a:lnTo>
                <a:lnTo>
                  <a:pt x="293435" y="270018"/>
                </a:lnTo>
                <a:lnTo>
                  <a:pt x="267552" y="302464"/>
                </a:lnTo>
                <a:lnTo>
                  <a:pt x="235127" y="327078"/>
                </a:lnTo>
                <a:lnTo>
                  <a:pt x="197522" y="342419"/>
                </a:lnTo>
                <a:lnTo>
                  <a:pt x="170247" y="346785"/>
                </a:lnTo>
                <a:lnTo>
                  <a:pt x="155063" y="346207"/>
                </a:lnTo>
                <a:lnTo>
                  <a:pt x="112506" y="337332"/>
                </a:lnTo>
                <a:lnTo>
                  <a:pt x="75251" y="318819"/>
                </a:lnTo>
                <a:lnTo>
                  <a:pt x="44337" y="292046"/>
                </a:lnTo>
                <a:lnTo>
                  <a:pt x="20800" y="258392"/>
                </a:lnTo>
                <a:lnTo>
                  <a:pt x="5680" y="219235"/>
                </a:lnTo>
                <a:lnTo>
                  <a:pt x="16" y="175952"/>
                </a:lnTo>
                <a:lnTo>
                  <a:pt x="0" y="173429"/>
                </a:lnTo>
                <a:close/>
              </a:path>
            </a:pathLst>
          </a:custGeom>
          <a:noFill/>
          <a:ln w="9525" cap="flat" cmpd="sng">
            <a:solidFill>
              <a:srgbClr val="CC615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744" name="Google Shape;744;p49"/>
          <p:cNvSpPr/>
          <p:nvPr/>
        </p:nvSpPr>
        <p:spPr>
          <a:xfrm>
            <a:off x="8627225" y="3593194"/>
            <a:ext cx="423900" cy="387900"/>
          </a:xfrm>
          <a:prstGeom prst="rect">
            <a:avLst/>
          </a:prstGeom>
          <a:blipFill rotWithShape="1">
            <a:blip r:embed="rId21">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745" name="Google Shape;745;p49"/>
          <p:cNvSpPr/>
          <p:nvPr/>
        </p:nvSpPr>
        <p:spPr>
          <a:xfrm>
            <a:off x="8678038" y="3618695"/>
            <a:ext cx="320700" cy="299700"/>
          </a:xfrm>
          <a:prstGeom prst="rect">
            <a:avLst/>
          </a:prstGeom>
          <a:blipFill rotWithShape="1">
            <a:blip r:embed="rId22">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746" name="Google Shape;746;p49"/>
          <p:cNvSpPr/>
          <p:nvPr/>
        </p:nvSpPr>
        <p:spPr>
          <a:xfrm>
            <a:off x="8678021" y="3618695"/>
            <a:ext cx="321309" cy="300453"/>
          </a:xfrm>
          <a:custGeom>
            <a:avLst/>
            <a:gdLst/>
            <a:ahLst/>
            <a:cxnLst/>
            <a:rect l="l" t="t" r="r" b="b"/>
            <a:pathLst>
              <a:path w="321309" h="347345" extrusionOk="0">
                <a:moveTo>
                  <a:pt x="0" y="173429"/>
                </a:moveTo>
                <a:lnTo>
                  <a:pt x="5364" y="128714"/>
                </a:lnTo>
                <a:lnTo>
                  <a:pt x="20537" y="88327"/>
                </a:lnTo>
                <a:lnTo>
                  <a:pt x="44135" y="53765"/>
                </a:lnTo>
                <a:lnTo>
                  <a:pt x="74777" y="26525"/>
                </a:lnTo>
                <a:lnTo>
                  <a:pt x="111080" y="8104"/>
                </a:lnTo>
                <a:lnTo>
                  <a:pt x="151661" y="0"/>
                </a:lnTo>
                <a:lnTo>
                  <a:pt x="166724" y="593"/>
                </a:lnTo>
                <a:lnTo>
                  <a:pt x="208998" y="9557"/>
                </a:lnTo>
                <a:lnTo>
                  <a:pt x="246066" y="28213"/>
                </a:lnTo>
                <a:lnTo>
                  <a:pt x="276849" y="55171"/>
                </a:lnTo>
                <a:lnTo>
                  <a:pt x="300271" y="89037"/>
                </a:lnTo>
                <a:lnTo>
                  <a:pt x="315255" y="128422"/>
                </a:lnTo>
                <a:lnTo>
                  <a:pt x="320724" y="171933"/>
                </a:lnTo>
                <a:lnTo>
                  <a:pt x="320117" y="187383"/>
                </a:lnTo>
                <a:lnTo>
                  <a:pt x="311411" y="231177"/>
                </a:lnTo>
                <a:lnTo>
                  <a:pt x="293435" y="270018"/>
                </a:lnTo>
                <a:lnTo>
                  <a:pt x="267552" y="302464"/>
                </a:lnTo>
                <a:lnTo>
                  <a:pt x="235127" y="327078"/>
                </a:lnTo>
                <a:lnTo>
                  <a:pt x="197522" y="342420"/>
                </a:lnTo>
                <a:lnTo>
                  <a:pt x="170247" y="346786"/>
                </a:lnTo>
                <a:lnTo>
                  <a:pt x="155063" y="346207"/>
                </a:lnTo>
                <a:lnTo>
                  <a:pt x="112506" y="337333"/>
                </a:lnTo>
                <a:lnTo>
                  <a:pt x="75252" y="318819"/>
                </a:lnTo>
                <a:lnTo>
                  <a:pt x="44337" y="292047"/>
                </a:lnTo>
                <a:lnTo>
                  <a:pt x="20800" y="258392"/>
                </a:lnTo>
                <a:lnTo>
                  <a:pt x="5680" y="219235"/>
                </a:lnTo>
                <a:lnTo>
                  <a:pt x="16" y="175952"/>
                </a:lnTo>
                <a:lnTo>
                  <a:pt x="0" y="173429"/>
                </a:lnTo>
                <a:close/>
              </a:path>
            </a:pathLst>
          </a:custGeom>
          <a:noFill/>
          <a:ln w="9525" cap="flat" cmpd="sng">
            <a:solidFill>
              <a:srgbClr val="CC615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747" name="Google Shape;747;p49"/>
          <p:cNvSpPr/>
          <p:nvPr/>
        </p:nvSpPr>
        <p:spPr>
          <a:xfrm>
            <a:off x="8789323" y="4225586"/>
            <a:ext cx="419700" cy="387900"/>
          </a:xfrm>
          <a:prstGeom prst="rect">
            <a:avLst/>
          </a:prstGeom>
          <a:blipFill rotWithShape="1">
            <a:blip r:embed="rId2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748" name="Google Shape;748;p49"/>
          <p:cNvSpPr/>
          <p:nvPr/>
        </p:nvSpPr>
        <p:spPr>
          <a:xfrm>
            <a:off x="8838403" y="4249589"/>
            <a:ext cx="320700" cy="299700"/>
          </a:xfrm>
          <a:prstGeom prst="rect">
            <a:avLst/>
          </a:prstGeom>
          <a:blipFill rotWithShape="1">
            <a:blip r:embed="rId10">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749" name="Google Shape;749;p49"/>
          <p:cNvSpPr/>
          <p:nvPr/>
        </p:nvSpPr>
        <p:spPr>
          <a:xfrm>
            <a:off x="8838387" y="4249589"/>
            <a:ext cx="321309" cy="300453"/>
          </a:xfrm>
          <a:custGeom>
            <a:avLst/>
            <a:gdLst/>
            <a:ahLst/>
            <a:cxnLst/>
            <a:rect l="l" t="t" r="r" b="b"/>
            <a:pathLst>
              <a:path w="321309" h="347345" extrusionOk="0">
                <a:moveTo>
                  <a:pt x="0" y="173429"/>
                </a:moveTo>
                <a:lnTo>
                  <a:pt x="5364" y="128714"/>
                </a:lnTo>
                <a:lnTo>
                  <a:pt x="20537" y="88328"/>
                </a:lnTo>
                <a:lnTo>
                  <a:pt x="44135" y="53765"/>
                </a:lnTo>
                <a:lnTo>
                  <a:pt x="74777" y="26525"/>
                </a:lnTo>
                <a:lnTo>
                  <a:pt x="111080" y="8104"/>
                </a:lnTo>
                <a:lnTo>
                  <a:pt x="151661" y="0"/>
                </a:lnTo>
                <a:lnTo>
                  <a:pt x="166723" y="593"/>
                </a:lnTo>
                <a:lnTo>
                  <a:pt x="208998" y="9557"/>
                </a:lnTo>
                <a:lnTo>
                  <a:pt x="246066" y="28213"/>
                </a:lnTo>
                <a:lnTo>
                  <a:pt x="276849" y="55170"/>
                </a:lnTo>
                <a:lnTo>
                  <a:pt x="300271" y="89037"/>
                </a:lnTo>
                <a:lnTo>
                  <a:pt x="315255" y="128422"/>
                </a:lnTo>
                <a:lnTo>
                  <a:pt x="320724" y="171933"/>
                </a:lnTo>
                <a:lnTo>
                  <a:pt x="320117" y="187383"/>
                </a:lnTo>
                <a:lnTo>
                  <a:pt x="311411" y="231177"/>
                </a:lnTo>
                <a:lnTo>
                  <a:pt x="293435" y="270018"/>
                </a:lnTo>
                <a:lnTo>
                  <a:pt x="267552" y="302464"/>
                </a:lnTo>
                <a:lnTo>
                  <a:pt x="235127" y="327078"/>
                </a:lnTo>
                <a:lnTo>
                  <a:pt x="197522" y="342419"/>
                </a:lnTo>
                <a:lnTo>
                  <a:pt x="170247" y="346785"/>
                </a:lnTo>
                <a:lnTo>
                  <a:pt x="155063" y="346207"/>
                </a:lnTo>
                <a:lnTo>
                  <a:pt x="112506" y="337332"/>
                </a:lnTo>
                <a:lnTo>
                  <a:pt x="75251" y="318819"/>
                </a:lnTo>
                <a:lnTo>
                  <a:pt x="44337" y="292046"/>
                </a:lnTo>
                <a:lnTo>
                  <a:pt x="20800" y="258392"/>
                </a:lnTo>
                <a:lnTo>
                  <a:pt x="5680" y="219235"/>
                </a:lnTo>
                <a:lnTo>
                  <a:pt x="16" y="175952"/>
                </a:lnTo>
                <a:lnTo>
                  <a:pt x="0" y="173429"/>
                </a:lnTo>
                <a:close/>
              </a:path>
            </a:pathLst>
          </a:custGeom>
          <a:noFill/>
          <a:ln w="9525" cap="flat" cmpd="sng">
            <a:solidFill>
              <a:srgbClr val="CC615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750" name="Google Shape;750;p49"/>
          <p:cNvSpPr/>
          <p:nvPr/>
        </p:nvSpPr>
        <p:spPr>
          <a:xfrm>
            <a:off x="6220690" y="4552562"/>
            <a:ext cx="419700" cy="387900"/>
          </a:xfrm>
          <a:prstGeom prst="rect">
            <a:avLst/>
          </a:prstGeom>
          <a:blipFill rotWithShape="1">
            <a:blip r:embed="rId24">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751" name="Google Shape;751;p49"/>
          <p:cNvSpPr/>
          <p:nvPr/>
        </p:nvSpPr>
        <p:spPr>
          <a:xfrm>
            <a:off x="6271242" y="4575842"/>
            <a:ext cx="320700" cy="299700"/>
          </a:xfrm>
          <a:prstGeom prst="rect">
            <a:avLst/>
          </a:prstGeom>
          <a:blipFill rotWithShape="1">
            <a:blip r:embed="rId1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752" name="Google Shape;752;p49"/>
          <p:cNvSpPr/>
          <p:nvPr/>
        </p:nvSpPr>
        <p:spPr>
          <a:xfrm>
            <a:off x="6271225" y="4575842"/>
            <a:ext cx="321310" cy="300453"/>
          </a:xfrm>
          <a:custGeom>
            <a:avLst/>
            <a:gdLst/>
            <a:ahLst/>
            <a:cxnLst/>
            <a:rect l="l" t="t" r="r" b="b"/>
            <a:pathLst>
              <a:path w="321310" h="347345" extrusionOk="0">
                <a:moveTo>
                  <a:pt x="0" y="173429"/>
                </a:moveTo>
                <a:lnTo>
                  <a:pt x="5364" y="128714"/>
                </a:lnTo>
                <a:lnTo>
                  <a:pt x="20537" y="88328"/>
                </a:lnTo>
                <a:lnTo>
                  <a:pt x="44135" y="53766"/>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5"/>
                </a:lnTo>
                <a:lnTo>
                  <a:pt x="155063" y="346207"/>
                </a:lnTo>
                <a:lnTo>
                  <a:pt x="112506" y="337332"/>
                </a:lnTo>
                <a:lnTo>
                  <a:pt x="75251" y="318819"/>
                </a:lnTo>
                <a:lnTo>
                  <a:pt x="44336" y="292046"/>
                </a:lnTo>
                <a:lnTo>
                  <a:pt x="20800" y="258392"/>
                </a:lnTo>
                <a:lnTo>
                  <a:pt x="5680" y="219234"/>
                </a:lnTo>
                <a:lnTo>
                  <a:pt x="16" y="175952"/>
                </a:lnTo>
                <a:lnTo>
                  <a:pt x="0" y="173429"/>
                </a:lnTo>
                <a:close/>
              </a:path>
            </a:pathLst>
          </a:custGeom>
          <a:noFill/>
          <a:ln w="9525" cap="flat" cmpd="sng">
            <a:solidFill>
              <a:srgbClr val="54B8D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753" name="Google Shape;753;p49"/>
          <p:cNvSpPr/>
          <p:nvPr/>
        </p:nvSpPr>
        <p:spPr>
          <a:xfrm>
            <a:off x="6416040" y="5648470"/>
            <a:ext cx="419700" cy="387900"/>
          </a:xfrm>
          <a:prstGeom prst="rect">
            <a:avLst/>
          </a:prstGeom>
          <a:blipFill rotWithShape="1">
            <a:blip r:embed="rId2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754" name="Google Shape;754;p49"/>
          <p:cNvSpPr/>
          <p:nvPr/>
        </p:nvSpPr>
        <p:spPr>
          <a:xfrm>
            <a:off x="6466564" y="5671665"/>
            <a:ext cx="320700" cy="299700"/>
          </a:xfrm>
          <a:prstGeom prst="rect">
            <a:avLst/>
          </a:prstGeom>
          <a:blipFill rotWithShape="1">
            <a:blip r:embed="rId1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755" name="Google Shape;755;p49"/>
          <p:cNvSpPr/>
          <p:nvPr/>
        </p:nvSpPr>
        <p:spPr>
          <a:xfrm>
            <a:off x="6466547" y="5671665"/>
            <a:ext cx="321310" cy="300453"/>
          </a:xfrm>
          <a:custGeom>
            <a:avLst/>
            <a:gdLst/>
            <a:ahLst/>
            <a:cxnLst/>
            <a:rect l="l" t="t" r="r" b="b"/>
            <a:pathLst>
              <a:path w="321310" h="347345" extrusionOk="0">
                <a:moveTo>
                  <a:pt x="0" y="173429"/>
                </a:moveTo>
                <a:lnTo>
                  <a:pt x="5364" y="128714"/>
                </a:lnTo>
                <a:lnTo>
                  <a:pt x="20537" y="88328"/>
                </a:lnTo>
                <a:lnTo>
                  <a:pt x="44135" y="53766"/>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5"/>
                </a:lnTo>
                <a:lnTo>
                  <a:pt x="155063" y="346207"/>
                </a:lnTo>
                <a:lnTo>
                  <a:pt x="112506" y="337332"/>
                </a:lnTo>
                <a:lnTo>
                  <a:pt x="75251" y="318819"/>
                </a:lnTo>
                <a:lnTo>
                  <a:pt x="44336" y="292046"/>
                </a:lnTo>
                <a:lnTo>
                  <a:pt x="20800" y="258392"/>
                </a:lnTo>
                <a:lnTo>
                  <a:pt x="5680" y="219234"/>
                </a:lnTo>
                <a:lnTo>
                  <a:pt x="16" y="175952"/>
                </a:lnTo>
                <a:lnTo>
                  <a:pt x="0" y="173429"/>
                </a:lnTo>
                <a:close/>
              </a:path>
            </a:pathLst>
          </a:custGeom>
          <a:noFill/>
          <a:ln w="9525" cap="flat" cmpd="sng">
            <a:solidFill>
              <a:srgbClr val="54B8D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756" name="Google Shape;756;p49"/>
          <p:cNvSpPr/>
          <p:nvPr/>
        </p:nvSpPr>
        <p:spPr>
          <a:xfrm>
            <a:off x="5364479" y="4710660"/>
            <a:ext cx="419700" cy="387900"/>
          </a:xfrm>
          <a:prstGeom prst="rect">
            <a:avLst/>
          </a:prstGeom>
          <a:blipFill rotWithShape="1">
            <a:blip r:embed="rId2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757" name="Google Shape;757;p49"/>
          <p:cNvSpPr/>
          <p:nvPr/>
        </p:nvSpPr>
        <p:spPr>
          <a:xfrm>
            <a:off x="5413021" y="4735752"/>
            <a:ext cx="320700" cy="299700"/>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758" name="Google Shape;758;p49"/>
          <p:cNvSpPr/>
          <p:nvPr/>
        </p:nvSpPr>
        <p:spPr>
          <a:xfrm>
            <a:off x="5413005" y="4735752"/>
            <a:ext cx="321310" cy="300453"/>
          </a:xfrm>
          <a:custGeom>
            <a:avLst/>
            <a:gdLst/>
            <a:ahLst/>
            <a:cxnLst/>
            <a:rect l="l" t="t" r="r" b="b"/>
            <a:pathLst>
              <a:path w="321310" h="347345" extrusionOk="0">
                <a:moveTo>
                  <a:pt x="0" y="173429"/>
                </a:moveTo>
                <a:lnTo>
                  <a:pt x="5364" y="128714"/>
                </a:lnTo>
                <a:lnTo>
                  <a:pt x="20537" y="88328"/>
                </a:lnTo>
                <a:lnTo>
                  <a:pt x="44135" y="53766"/>
                </a:lnTo>
                <a:lnTo>
                  <a:pt x="74777" y="26526"/>
                </a:lnTo>
                <a:lnTo>
                  <a:pt x="111080" y="8104"/>
                </a:lnTo>
                <a:lnTo>
                  <a:pt x="151661" y="0"/>
                </a:lnTo>
                <a:lnTo>
                  <a:pt x="166723" y="593"/>
                </a:lnTo>
                <a:lnTo>
                  <a:pt x="208998" y="9557"/>
                </a:lnTo>
                <a:lnTo>
                  <a:pt x="246066"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5"/>
                </a:lnTo>
                <a:lnTo>
                  <a:pt x="155063" y="346207"/>
                </a:lnTo>
                <a:lnTo>
                  <a:pt x="112506" y="337332"/>
                </a:lnTo>
                <a:lnTo>
                  <a:pt x="75251" y="318819"/>
                </a:lnTo>
                <a:lnTo>
                  <a:pt x="44337" y="292046"/>
                </a:lnTo>
                <a:lnTo>
                  <a:pt x="20800" y="258392"/>
                </a:lnTo>
                <a:lnTo>
                  <a:pt x="5680" y="219235"/>
                </a:lnTo>
                <a:lnTo>
                  <a:pt x="16" y="175952"/>
                </a:lnTo>
                <a:lnTo>
                  <a:pt x="0" y="173429"/>
                </a:lnTo>
                <a:close/>
              </a:path>
            </a:pathLst>
          </a:custGeom>
          <a:noFill/>
          <a:ln w="9525" cap="flat" cmpd="sng">
            <a:solidFill>
              <a:srgbClr val="54B8D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759" name="Google Shape;759;p49"/>
          <p:cNvSpPr/>
          <p:nvPr/>
        </p:nvSpPr>
        <p:spPr>
          <a:xfrm>
            <a:off x="4146665" y="4376498"/>
            <a:ext cx="423900" cy="387900"/>
          </a:xfrm>
          <a:prstGeom prst="rect">
            <a:avLst/>
          </a:prstGeom>
          <a:blipFill rotWithShape="1">
            <a:blip r:embed="rId27">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760" name="Google Shape;760;p49"/>
          <p:cNvSpPr/>
          <p:nvPr/>
        </p:nvSpPr>
        <p:spPr>
          <a:xfrm>
            <a:off x="4197350" y="4399734"/>
            <a:ext cx="320700" cy="299700"/>
          </a:xfrm>
          <a:prstGeom prst="rect">
            <a:avLst/>
          </a:prstGeom>
          <a:blipFill rotWithShape="1">
            <a:blip r:embed="rId1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761" name="Google Shape;761;p49"/>
          <p:cNvSpPr/>
          <p:nvPr/>
        </p:nvSpPr>
        <p:spPr>
          <a:xfrm>
            <a:off x="4197333" y="4399734"/>
            <a:ext cx="321310" cy="300453"/>
          </a:xfrm>
          <a:custGeom>
            <a:avLst/>
            <a:gdLst/>
            <a:ahLst/>
            <a:cxnLst/>
            <a:rect l="l" t="t" r="r" b="b"/>
            <a:pathLst>
              <a:path w="321310" h="347345" extrusionOk="0">
                <a:moveTo>
                  <a:pt x="0" y="173429"/>
                </a:moveTo>
                <a:lnTo>
                  <a:pt x="5364" y="128714"/>
                </a:lnTo>
                <a:lnTo>
                  <a:pt x="20537" y="88328"/>
                </a:lnTo>
                <a:lnTo>
                  <a:pt x="44135" y="53766"/>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6"/>
                </a:lnTo>
                <a:lnTo>
                  <a:pt x="155063" y="346207"/>
                </a:lnTo>
                <a:lnTo>
                  <a:pt x="112506" y="337332"/>
                </a:lnTo>
                <a:lnTo>
                  <a:pt x="75251" y="318819"/>
                </a:lnTo>
                <a:lnTo>
                  <a:pt x="44337" y="292047"/>
                </a:lnTo>
                <a:lnTo>
                  <a:pt x="20800" y="258392"/>
                </a:lnTo>
                <a:lnTo>
                  <a:pt x="5680" y="219235"/>
                </a:lnTo>
                <a:lnTo>
                  <a:pt x="16" y="175952"/>
                </a:lnTo>
                <a:lnTo>
                  <a:pt x="0" y="173429"/>
                </a:lnTo>
                <a:close/>
              </a:path>
            </a:pathLst>
          </a:custGeom>
          <a:noFill/>
          <a:ln w="9525" cap="flat" cmpd="sng">
            <a:solidFill>
              <a:srgbClr val="54B8D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762" name="Google Shape;762;p49"/>
          <p:cNvSpPr/>
          <p:nvPr/>
        </p:nvSpPr>
        <p:spPr>
          <a:xfrm>
            <a:off x="6765174" y="3736920"/>
            <a:ext cx="419700" cy="387900"/>
          </a:xfrm>
          <a:prstGeom prst="rect">
            <a:avLst/>
          </a:prstGeom>
          <a:blipFill rotWithShape="1">
            <a:blip r:embed="rId28">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763" name="Google Shape;763;p49"/>
          <p:cNvSpPr/>
          <p:nvPr/>
        </p:nvSpPr>
        <p:spPr>
          <a:xfrm>
            <a:off x="6814920" y="3761615"/>
            <a:ext cx="320700" cy="299700"/>
          </a:xfrm>
          <a:prstGeom prst="rect">
            <a:avLst/>
          </a:prstGeom>
          <a:blipFill rotWithShape="1">
            <a:blip r:embed="rId29">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764" name="Google Shape;764;p49"/>
          <p:cNvSpPr/>
          <p:nvPr/>
        </p:nvSpPr>
        <p:spPr>
          <a:xfrm>
            <a:off x="6814903" y="3761615"/>
            <a:ext cx="321310" cy="300453"/>
          </a:xfrm>
          <a:custGeom>
            <a:avLst/>
            <a:gdLst/>
            <a:ahLst/>
            <a:cxnLst/>
            <a:rect l="l" t="t" r="r" b="b"/>
            <a:pathLst>
              <a:path w="321310" h="347345" extrusionOk="0">
                <a:moveTo>
                  <a:pt x="0" y="173429"/>
                </a:moveTo>
                <a:lnTo>
                  <a:pt x="5364" y="128714"/>
                </a:lnTo>
                <a:lnTo>
                  <a:pt x="20537" y="88327"/>
                </a:lnTo>
                <a:lnTo>
                  <a:pt x="44135" y="53766"/>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7"/>
                </a:lnTo>
                <a:lnTo>
                  <a:pt x="293435" y="270018"/>
                </a:lnTo>
                <a:lnTo>
                  <a:pt x="267552" y="302464"/>
                </a:lnTo>
                <a:lnTo>
                  <a:pt x="235127" y="327078"/>
                </a:lnTo>
                <a:lnTo>
                  <a:pt x="197522" y="342420"/>
                </a:lnTo>
                <a:lnTo>
                  <a:pt x="170247" y="346785"/>
                </a:lnTo>
                <a:lnTo>
                  <a:pt x="155063" y="346207"/>
                </a:lnTo>
                <a:lnTo>
                  <a:pt x="112506" y="337332"/>
                </a:lnTo>
                <a:lnTo>
                  <a:pt x="75251" y="318819"/>
                </a:lnTo>
                <a:lnTo>
                  <a:pt x="44337" y="292046"/>
                </a:lnTo>
                <a:lnTo>
                  <a:pt x="20800" y="258392"/>
                </a:lnTo>
                <a:lnTo>
                  <a:pt x="5680" y="219234"/>
                </a:lnTo>
                <a:lnTo>
                  <a:pt x="16" y="175952"/>
                </a:lnTo>
                <a:lnTo>
                  <a:pt x="0" y="173429"/>
                </a:lnTo>
                <a:close/>
              </a:path>
            </a:pathLst>
          </a:custGeom>
          <a:noFill/>
          <a:ln w="9525" cap="flat" cmpd="sng">
            <a:solidFill>
              <a:srgbClr val="CC615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765" name="Google Shape;765;p49"/>
          <p:cNvSpPr/>
          <p:nvPr/>
        </p:nvSpPr>
        <p:spPr>
          <a:xfrm>
            <a:off x="6058592" y="5030450"/>
            <a:ext cx="423900" cy="387900"/>
          </a:xfrm>
          <a:prstGeom prst="rect">
            <a:avLst/>
          </a:prstGeom>
          <a:blipFill rotWithShape="1">
            <a:blip r:embed="rId30">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766" name="Google Shape;766;p49"/>
          <p:cNvSpPr/>
          <p:nvPr/>
        </p:nvSpPr>
        <p:spPr>
          <a:xfrm>
            <a:off x="6110878" y="5053564"/>
            <a:ext cx="320700" cy="299700"/>
          </a:xfrm>
          <a:prstGeom prst="rect">
            <a:avLst/>
          </a:prstGeom>
          <a:blipFill rotWithShape="1">
            <a:blip r:embed="rId8">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767" name="Google Shape;767;p49"/>
          <p:cNvSpPr/>
          <p:nvPr/>
        </p:nvSpPr>
        <p:spPr>
          <a:xfrm>
            <a:off x="6110861" y="5053564"/>
            <a:ext cx="321310" cy="300453"/>
          </a:xfrm>
          <a:custGeom>
            <a:avLst/>
            <a:gdLst/>
            <a:ahLst/>
            <a:cxnLst/>
            <a:rect l="l" t="t" r="r" b="b"/>
            <a:pathLst>
              <a:path w="321310" h="347345" extrusionOk="0">
                <a:moveTo>
                  <a:pt x="0" y="173429"/>
                </a:moveTo>
                <a:lnTo>
                  <a:pt x="5364" y="128714"/>
                </a:lnTo>
                <a:lnTo>
                  <a:pt x="20537" y="88328"/>
                </a:lnTo>
                <a:lnTo>
                  <a:pt x="44135" y="53766"/>
                </a:lnTo>
                <a:lnTo>
                  <a:pt x="74777" y="26525"/>
                </a:lnTo>
                <a:lnTo>
                  <a:pt x="111080" y="8104"/>
                </a:lnTo>
                <a:lnTo>
                  <a:pt x="151661" y="0"/>
                </a:lnTo>
                <a:lnTo>
                  <a:pt x="166723" y="593"/>
                </a:lnTo>
                <a:lnTo>
                  <a:pt x="208998" y="9557"/>
                </a:lnTo>
                <a:lnTo>
                  <a:pt x="246066"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5"/>
                </a:lnTo>
                <a:lnTo>
                  <a:pt x="155063" y="346207"/>
                </a:lnTo>
                <a:lnTo>
                  <a:pt x="112506" y="337332"/>
                </a:lnTo>
                <a:lnTo>
                  <a:pt x="75251" y="318819"/>
                </a:lnTo>
                <a:lnTo>
                  <a:pt x="44337" y="292046"/>
                </a:lnTo>
                <a:lnTo>
                  <a:pt x="20800" y="258392"/>
                </a:lnTo>
                <a:lnTo>
                  <a:pt x="5680" y="219235"/>
                </a:lnTo>
                <a:lnTo>
                  <a:pt x="16" y="175952"/>
                </a:lnTo>
                <a:lnTo>
                  <a:pt x="0" y="173429"/>
                </a:lnTo>
                <a:close/>
              </a:path>
            </a:pathLst>
          </a:custGeom>
          <a:noFill/>
          <a:ln w="9525" cap="flat" cmpd="sng">
            <a:solidFill>
              <a:srgbClr val="CC615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768" name="Google Shape;768;p49"/>
          <p:cNvSpPr/>
          <p:nvPr/>
        </p:nvSpPr>
        <p:spPr>
          <a:xfrm>
            <a:off x="8049490" y="2791923"/>
            <a:ext cx="419700" cy="387900"/>
          </a:xfrm>
          <a:prstGeom prst="rect">
            <a:avLst/>
          </a:prstGeom>
          <a:blipFill rotWithShape="1">
            <a:blip r:embed="rId31">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769" name="Google Shape;769;p49"/>
          <p:cNvSpPr/>
          <p:nvPr/>
        </p:nvSpPr>
        <p:spPr>
          <a:xfrm>
            <a:off x="8099183" y="2816962"/>
            <a:ext cx="320700" cy="299700"/>
          </a:xfrm>
          <a:prstGeom prst="rect">
            <a:avLst/>
          </a:prstGeom>
          <a:blipFill rotWithShape="1">
            <a:blip r:embed="rId29">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770" name="Google Shape;770;p49"/>
          <p:cNvSpPr/>
          <p:nvPr/>
        </p:nvSpPr>
        <p:spPr>
          <a:xfrm>
            <a:off x="8099166" y="2816962"/>
            <a:ext cx="321309" cy="300453"/>
          </a:xfrm>
          <a:custGeom>
            <a:avLst/>
            <a:gdLst/>
            <a:ahLst/>
            <a:cxnLst/>
            <a:rect l="l" t="t" r="r" b="b"/>
            <a:pathLst>
              <a:path w="321309" h="347344" extrusionOk="0">
                <a:moveTo>
                  <a:pt x="0" y="173429"/>
                </a:moveTo>
                <a:lnTo>
                  <a:pt x="5364" y="128714"/>
                </a:lnTo>
                <a:lnTo>
                  <a:pt x="20537" y="88327"/>
                </a:lnTo>
                <a:lnTo>
                  <a:pt x="44135" y="53765"/>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7"/>
                </a:lnTo>
                <a:lnTo>
                  <a:pt x="293435" y="270018"/>
                </a:lnTo>
                <a:lnTo>
                  <a:pt x="267552" y="302464"/>
                </a:lnTo>
                <a:lnTo>
                  <a:pt x="235127" y="327078"/>
                </a:lnTo>
                <a:lnTo>
                  <a:pt x="197522" y="342420"/>
                </a:lnTo>
                <a:lnTo>
                  <a:pt x="170247" y="346786"/>
                </a:lnTo>
                <a:lnTo>
                  <a:pt x="155063" y="346207"/>
                </a:lnTo>
                <a:lnTo>
                  <a:pt x="112506" y="337333"/>
                </a:lnTo>
                <a:lnTo>
                  <a:pt x="75252" y="318819"/>
                </a:lnTo>
                <a:lnTo>
                  <a:pt x="44337" y="292047"/>
                </a:lnTo>
                <a:lnTo>
                  <a:pt x="20800" y="258392"/>
                </a:lnTo>
                <a:lnTo>
                  <a:pt x="5680" y="219235"/>
                </a:lnTo>
                <a:lnTo>
                  <a:pt x="16" y="175952"/>
                </a:lnTo>
                <a:lnTo>
                  <a:pt x="0" y="173429"/>
                </a:lnTo>
                <a:close/>
              </a:path>
            </a:pathLst>
          </a:custGeom>
          <a:noFill/>
          <a:ln w="9525" cap="flat" cmpd="sng">
            <a:solidFill>
              <a:srgbClr val="CC615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771" name="Google Shape;771;p49"/>
          <p:cNvSpPr/>
          <p:nvPr/>
        </p:nvSpPr>
        <p:spPr>
          <a:xfrm>
            <a:off x="7297188" y="2569149"/>
            <a:ext cx="423900" cy="387900"/>
          </a:xfrm>
          <a:prstGeom prst="rect">
            <a:avLst/>
          </a:prstGeom>
          <a:blipFill rotWithShape="1">
            <a:blip r:embed="rId32">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772" name="Google Shape;772;p49"/>
          <p:cNvSpPr/>
          <p:nvPr/>
        </p:nvSpPr>
        <p:spPr>
          <a:xfrm>
            <a:off x="7348881" y="2594655"/>
            <a:ext cx="320700" cy="299700"/>
          </a:xfrm>
          <a:prstGeom prst="rect">
            <a:avLst/>
          </a:prstGeom>
          <a:blipFill rotWithShape="1">
            <a:blip r:embed="rId8">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773" name="Google Shape;773;p49"/>
          <p:cNvSpPr/>
          <p:nvPr/>
        </p:nvSpPr>
        <p:spPr>
          <a:xfrm>
            <a:off x="7348864" y="2594655"/>
            <a:ext cx="321309" cy="300453"/>
          </a:xfrm>
          <a:custGeom>
            <a:avLst/>
            <a:gdLst/>
            <a:ahLst/>
            <a:cxnLst/>
            <a:rect l="l" t="t" r="r" b="b"/>
            <a:pathLst>
              <a:path w="321309" h="347344" extrusionOk="0">
                <a:moveTo>
                  <a:pt x="0" y="173429"/>
                </a:moveTo>
                <a:lnTo>
                  <a:pt x="5364" y="128714"/>
                </a:lnTo>
                <a:lnTo>
                  <a:pt x="20537" y="88328"/>
                </a:lnTo>
                <a:lnTo>
                  <a:pt x="44135" y="53766"/>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6"/>
                </a:lnTo>
                <a:lnTo>
                  <a:pt x="155063" y="346207"/>
                </a:lnTo>
                <a:lnTo>
                  <a:pt x="112506" y="337332"/>
                </a:lnTo>
                <a:lnTo>
                  <a:pt x="75252" y="318819"/>
                </a:lnTo>
                <a:lnTo>
                  <a:pt x="44337" y="292046"/>
                </a:lnTo>
                <a:lnTo>
                  <a:pt x="20800" y="258392"/>
                </a:lnTo>
                <a:lnTo>
                  <a:pt x="5680" y="219235"/>
                </a:lnTo>
                <a:lnTo>
                  <a:pt x="16" y="175952"/>
                </a:lnTo>
                <a:lnTo>
                  <a:pt x="0" y="173429"/>
                </a:lnTo>
                <a:close/>
              </a:path>
            </a:pathLst>
          </a:custGeom>
          <a:noFill/>
          <a:ln w="9525" cap="flat" cmpd="sng">
            <a:solidFill>
              <a:srgbClr val="CC615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774" name="Google Shape;774;p49"/>
          <p:cNvSpPr/>
          <p:nvPr/>
        </p:nvSpPr>
        <p:spPr>
          <a:xfrm>
            <a:off x="7218217" y="4376498"/>
            <a:ext cx="419700" cy="387900"/>
          </a:xfrm>
          <a:prstGeom prst="rect">
            <a:avLst/>
          </a:prstGeom>
          <a:blipFill rotWithShape="1">
            <a:blip r:embed="rId3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775" name="Google Shape;775;p49"/>
          <p:cNvSpPr/>
          <p:nvPr/>
        </p:nvSpPr>
        <p:spPr>
          <a:xfrm>
            <a:off x="7268390" y="4399734"/>
            <a:ext cx="320700" cy="299700"/>
          </a:xfrm>
          <a:prstGeom prst="rect">
            <a:avLst/>
          </a:prstGeom>
          <a:blipFill rotWithShape="1">
            <a:blip r:embed="rId22">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776" name="Google Shape;776;p49"/>
          <p:cNvSpPr/>
          <p:nvPr/>
        </p:nvSpPr>
        <p:spPr>
          <a:xfrm>
            <a:off x="7268373" y="4399734"/>
            <a:ext cx="321309" cy="300453"/>
          </a:xfrm>
          <a:custGeom>
            <a:avLst/>
            <a:gdLst/>
            <a:ahLst/>
            <a:cxnLst/>
            <a:rect l="l" t="t" r="r" b="b"/>
            <a:pathLst>
              <a:path w="321309" h="347345" extrusionOk="0">
                <a:moveTo>
                  <a:pt x="0" y="173429"/>
                </a:moveTo>
                <a:lnTo>
                  <a:pt x="5364" y="128714"/>
                </a:lnTo>
                <a:lnTo>
                  <a:pt x="20537" y="88328"/>
                </a:lnTo>
                <a:lnTo>
                  <a:pt x="44135" y="53766"/>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6"/>
                </a:lnTo>
                <a:lnTo>
                  <a:pt x="155063" y="346207"/>
                </a:lnTo>
                <a:lnTo>
                  <a:pt x="112506" y="337332"/>
                </a:lnTo>
                <a:lnTo>
                  <a:pt x="75251" y="318819"/>
                </a:lnTo>
                <a:lnTo>
                  <a:pt x="44337" y="292047"/>
                </a:lnTo>
                <a:lnTo>
                  <a:pt x="20800" y="258392"/>
                </a:lnTo>
                <a:lnTo>
                  <a:pt x="5680" y="219235"/>
                </a:lnTo>
                <a:lnTo>
                  <a:pt x="16" y="175952"/>
                </a:lnTo>
                <a:lnTo>
                  <a:pt x="0" y="173429"/>
                </a:lnTo>
                <a:close/>
              </a:path>
            </a:pathLst>
          </a:custGeom>
          <a:noFill/>
          <a:ln w="9525" cap="flat" cmpd="sng">
            <a:solidFill>
              <a:srgbClr val="CC615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777" name="Google Shape;777;p49"/>
          <p:cNvSpPr/>
          <p:nvPr/>
        </p:nvSpPr>
        <p:spPr>
          <a:xfrm>
            <a:off x="6108469" y="3614752"/>
            <a:ext cx="423900" cy="387900"/>
          </a:xfrm>
          <a:prstGeom prst="rect">
            <a:avLst/>
          </a:prstGeom>
          <a:blipFill rotWithShape="1">
            <a:blip r:embed="rId34">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778" name="Google Shape;778;p49"/>
          <p:cNvSpPr/>
          <p:nvPr/>
        </p:nvSpPr>
        <p:spPr>
          <a:xfrm>
            <a:off x="6160631" y="3638968"/>
            <a:ext cx="320700" cy="299700"/>
          </a:xfrm>
          <a:prstGeom prst="rect">
            <a:avLst/>
          </a:prstGeom>
          <a:blipFill rotWithShape="1">
            <a:blip r:embed="rId8">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779" name="Google Shape;779;p49"/>
          <p:cNvSpPr/>
          <p:nvPr/>
        </p:nvSpPr>
        <p:spPr>
          <a:xfrm>
            <a:off x="6160614" y="3638968"/>
            <a:ext cx="321310" cy="300453"/>
          </a:xfrm>
          <a:custGeom>
            <a:avLst/>
            <a:gdLst/>
            <a:ahLst/>
            <a:cxnLst/>
            <a:rect l="l" t="t" r="r" b="b"/>
            <a:pathLst>
              <a:path w="321310" h="347345" extrusionOk="0">
                <a:moveTo>
                  <a:pt x="0" y="173429"/>
                </a:moveTo>
                <a:lnTo>
                  <a:pt x="5364" y="128714"/>
                </a:lnTo>
                <a:lnTo>
                  <a:pt x="20537" y="88327"/>
                </a:lnTo>
                <a:lnTo>
                  <a:pt x="44135" y="53766"/>
                </a:lnTo>
                <a:lnTo>
                  <a:pt x="74777" y="26525"/>
                </a:lnTo>
                <a:lnTo>
                  <a:pt x="111080" y="8104"/>
                </a:lnTo>
                <a:lnTo>
                  <a:pt x="151661" y="0"/>
                </a:lnTo>
                <a:lnTo>
                  <a:pt x="166724" y="593"/>
                </a:lnTo>
                <a:lnTo>
                  <a:pt x="208998" y="9557"/>
                </a:lnTo>
                <a:lnTo>
                  <a:pt x="246066" y="28213"/>
                </a:lnTo>
                <a:lnTo>
                  <a:pt x="276849" y="55171"/>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6"/>
                </a:lnTo>
                <a:lnTo>
                  <a:pt x="155063" y="346207"/>
                </a:lnTo>
                <a:lnTo>
                  <a:pt x="112506" y="337332"/>
                </a:lnTo>
                <a:lnTo>
                  <a:pt x="75252" y="318819"/>
                </a:lnTo>
                <a:lnTo>
                  <a:pt x="44337" y="292047"/>
                </a:lnTo>
                <a:lnTo>
                  <a:pt x="20800" y="258392"/>
                </a:lnTo>
                <a:lnTo>
                  <a:pt x="5680" y="219235"/>
                </a:lnTo>
                <a:lnTo>
                  <a:pt x="16" y="175952"/>
                </a:lnTo>
                <a:lnTo>
                  <a:pt x="0" y="173429"/>
                </a:lnTo>
                <a:close/>
              </a:path>
            </a:pathLst>
          </a:custGeom>
          <a:noFill/>
          <a:ln w="9525" cap="flat" cmpd="sng">
            <a:solidFill>
              <a:srgbClr val="CC615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780" name="Google Shape;780;p49"/>
          <p:cNvSpPr/>
          <p:nvPr/>
        </p:nvSpPr>
        <p:spPr>
          <a:xfrm>
            <a:off x="9125988" y="3050629"/>
            <a:ext cx="423900" cy="387900"/>
          </a:xfrm>
          <a:prstGeom prst="rect">
            <a:avLst/>
          </a:prstGeom>
          <a:blipFill rotWithShape="1">
            <a:blip r:embed="rId3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781" name="Google Shape;781;p49"/>
          <p:cNvSpPr/>
          <p:nvPr/>
        </p:nvSpPr>
        <p:spPr>
          <a:xfrm>
            <a:off x="9176826" y="3074802"/>
            <a:ext cx="320700" cy="299700"/>
          </a:xfrm>
          <a:prstGeom prst="rect">
            <a:avLst/>
          </a:prstGeom>
          <a:blipFill rotWithShape="1">
            <a:blip r:embed="rId8">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782" name="Google Shape;782;p49"/>
          <p:cNvSpPr/>
          <p:nvPr/>
        </p:nvSpPr>
        <p:spPr>
          <a:xfrm>
            <a:off x="9176810" y="3074802"/>
            <a:ext cx="321309" cy="300453"/>
          </a:xfrm>
          <a:custGeom>
            <a:avLst/>
            <a:gdLst/>
            <a:ahLst/>
            <a:cxnLst/>
            <a:rect l="l" t="t" r="r" b="b"/>
            <a:pathLst>
              <a:path w="321309" h="347344" extrusionOk="0">
                <a:moveTo>
                  <a:pt x="0" y="173429"/>
                </a:moveTo>
                <a:lnTo>
                  <a:pt x="5364" y="128714"/>
                </a:lnTo>
                <a:lnTo>
                  <a:pt x="20537" y="88327"/>
                </a:lnTo>
                <a:lnTo>
                  <a:pt x="44135" y="53765"/>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7"/>
                </a:lnTo>
                <a:lnTo>
                  <a:pt x="293435" y="270018"/>
                </a:lnTo>
                <a:lnTo>
                  <a:pt x="267552" y="302464"/>
                </a:lnTo>
                <a:lnTo>
                  <a:pt x="235127" y="327078"/>
                </a:lnTo>
                <a:lnTo>
                  <a:pt x="197522" y="342420"/>
                </a:lnTo>
                <a:lnTo>
                  <a:pt x="170247" y="346786"/>
                </a:lnTo>
                <a:lnTo>
                  <a:pt x="155063" y="346207"/>
                </a:lnTo>
                <a:lnTo>
                  <a:pt x="112506" y="337333"/>
                </a:lnTo>
                <a:lnTo>
                  <a:pt x="75252" y="318820"/>
                </a:lnTo>
                <a:lnTo>
                  <a:pt x="44337" y="292047"/>
                </a:lnTo>
                <a:lnTo>
                  <a:pt x="20800" y="258392"/>
                </a:lnTo>
                <a:lnTo>
                  <a:pt x="5680" y="219235"/>
                </a:lnTo>
                <a:lnTo>
                  <a:pt x="16" y="175952"/>
                </a:lnTo>
                <a:lnTo>
                  <a:pt x="0" y="173429"/>
                </a:lnTo>
                <a:close/>
              </a:path>
            </a:pathLst>
          </a:custGeom>
          <a:noFill/>
          <a:ln w="9525" cap="flat" cmpd="sng">
            <a:solidFill>
              <a:srgbClr val="CC615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783" name="Google Shape;783;p49"/>
          <p:cNvSpPr/>
          <p:nvPr/>
        </p:nvSpPr>
        <p:spPr>
          <a:xfrm>
            <a:off x="7218217" y="3614752"/>
            <a:ext cx="419700" cy="387900"/>
          </a:xfrm>
          <a:prstGeom prst="rect">
            <a:avLst/>
          </a:prstGeom>
          <a:blipFill rotWithShape="1">
            <a:blip r:embed="rId3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784" name="Google Shape;784;p49"/>
          <p:cNvSpPr/>
          <p:nvPr/>
        </p:nvSpPr>
        <p:spPr>
          <a:xfrm>
            <a:off x="7268390" y="3638968"/>
            <a:ext cx="320700" cy="299700"/>
          </a:xfrm>
          <a:prstGeom prst="rect">
            <a:avLst/>
          </a:prstGeom>
          <a:blipFill rotWithShape="1">
            <a:blip r:embed="rId10">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785" name="Google Shape;785;p49"/>
          <p:cNvSpPr/>
          <p:nvPr/>
        </p:nvSpPr>
        <p:spPr>
          <a:xfrm>
            <a:off x="7268373" y="3638968"/>
            <a:ext cx="321309" cy="300453"/>
          </a:xfrm>
          <a:custGeom>
            <a:avLst/>
            <a:gdLst/>
            <a:ahLst/>
            <a:cxnLst/>
            <a:rect l="l" t="t" r="r" b="b"/>
            <a:pathLst>
              <a:path w="321309" h="347345" extrusionOk="0">
                <a:moveTo>
                  <a:pt x="0" y="173429"/>
                </a:moveTo>
                <a:lnTo>
                  <a:pt x="5364" y="128714"/>
                </a:lnTo>
                <a:lnTo>
                  <a:pt x="20537" y="88327"/>
                </a:lnTo>
                <a:lnTo>
                  <a:pt x="44135" y="53765"/>
                </a:lnTo>
                <a:lnTo>
                  <a:pt x="74777" y="26525"/>
                </a:lnTo>
                <a:lnTo>
                  <a:pt x="111080" y="8104"/>
                </a:lnTo>
                <a:lnTo>
                  <a:pt x="151661" y="0"/>
                </a:lnTo>
                <a:lnTo>
                  <a:pt x="166724" y="593"/>
                </a:lnTo>
                <a:lnTo>
                  <a:pt x="208998" y="9557"/>
                </a:lnTo>
                <a:lnTo>
                  <a:pt x="246066" y="28213"/>
                </a:lnTo>
                <a:lnTo>
                  <a:pt x="276849" y="55171"/>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6"/>
                </a:lnTo>
                <a:lnTo>
                  <a:pt x="155063" y="346207"/>
                </a:lnTo>
                <a:lnTo>
                  <a:pt x="112506" y="337332"/>
                </a:lnTo>
                <a:lnTo>
                  <a:pt x="75252" y="318819"/>
                </a:lnTo>
                <a:lnTo>
                  <a:pt x="44337" y="292047"/>
                </a:lnTo>
                <a:lnTo>
                  <a:pt x="20800" y="258392"/>
                </a:lnTo>
                <a:lnTo>
                  <a:pt x="5680" y="219235"/>
                </a:lnTo>
                <a:lnTo>
                  <a:pt x="16" y="175952"/>
                </a:lnTo>
                <a:lnTo>
                  <a:pt x="0" y="173429"/>
                </a:lnTo>
                <a:close/>
              </a:path>
            </a:pathLst>
          </a:custGeom>
          <a:noFill/>
          <a:ln w="9525" cap="flat" cmpd="sng">
            <a:solidFill>
              <a:srgbClr val="CC615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786" name="Google Shape;786;p49"/>
          <p:cNvSpPr/>
          <p:nvPr/>
        </p:nvSpPr>
        <p:spPr>
          <a:xfrm>
            <a:off x="5551516" y="5332273"/>
            <a:ext cx="423900" cy="387900"/>
          </a:xfrm>
          <a:prstGeom prst="rect">
            <a:avLst/>
          </a:prstGeom>
          <a:blipFill rotWithShape="1">
            <a:blip r:embed="rId37">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787" name="Google Shape;787;p49"/>
          <p:cNvSpPr/>
          <p:nvPr/>
        </p:nvSpPr>
        <p:spPr>
          <a:xfrm>
            <a:off x="5602575" y="5354988"/>
            <a:ext cx="320700" cy="299700"/>
          </a:xfrm>
          <a:prstGeom prst="rect">
            <a:avLst/>
          </a:prstGeom>
          <a:blipFill rotWithShape="1">
            <a:blip r:embed="rId1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788" name="Google Shape;788;p49"/>
          <p:cNvSpPr/>
          <p:nvPr/>
        </p:nvSpPr>
        <p:spPr>
          <a:xfrm>
            <a:off x="5602559" y="5354988"/>
            <a:ext cx="321310" cy="300453"/>
          </a:xfrm>
          <a:custGeom>
            <a:avLst/>
            <a:gdLst/>
            <a:ahLst/>
            <a:cxnLst/>
            <a:rect l="l" t="t" r="r" b="b"/>
            <a:pathLst>
              <a:path w="321310" h="347345" extrusionOk="0">
                <a:moveTo>
                  <a:pt x="0" y="173429"/>
                </a:moveTo>
                <a:lnTo>
                  <a:pt x="5364" y="128714"/>
                </a:lnTo>
                <a:lnTo>
                  <a:pt x="20537" y="88328"/>
                </a:lnTo>
                <a:lnTo>
                  <a:pt x="44135" y="53766"/>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6"/>
                </a:lnTo>
                <a:lnTo>
                  <a:pt x="155063" y="346207"/>
                </a:lnTo>
                <a:lnTo>
                  <a:pt x="112506" y="337332"/>
                </a:lnTo>
                <a:lnTo>
                  <a:pt x="75251" y="318819"/>
                </a:lnTo>
                <a:lnTo>
                  <a:pt x="44337" y="292046"/>
                </a:lnTo>
                <a:lnTo>
                  <a:pt x="20800" y="258392"/>
                </a:lnTo>
                <a:lnTo>
                  <a:pt x="5680" y="219235"/>
                </a:lnTo>
                <a:lnTo>
                  <a:pt x="16" y="175952"/>
                </a:lnTo>
                <a:lnTo>
                  <a:pt x="0" y="173429"/>
                </a:lnTo>
                <a:close/>
              </a:path>
            </a:pathLst>
          </a:custGeom>
          <a:noFill/>
          <a:ln w="9525" cap="flat" cmpd="sng">
            <a:solidFill>
              <a:srgbClr val="54B8D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789" name="Google Shape;789;p49"/>
          <p:cNvSpPr/>
          <p:nvPr/>
        </p:nvSpPr>
        <p:spPr>
          <a:xfrm>
            <a:off x="6889865" y="4732219"/>
            <a:ext cx="419700" cy="384300"/>
          </a:xfrm>
          <a:prstGeom prst="rect">
            <a:avLst/>
          </a:prstGeom>
          <a:blipFill rotWithShape="1">
            <a:blip r:embed="rId38">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790" name="Google Shape;790;p49"/>
          <p:cNvSpPr/>
          <p:nvPr/>
        </p:nvSpPr>
        <p:spPr>
          <a:xfrm>
            <a:off x="6940120" y="4754406"/>
            <a:ext cx="320700" cy="299700"/>
          </a:xfrm>
          <a:prstGeom prst="rect">
            <a:avLst/>
          </a:prstGeom>
          <a:blipFill rotWithShape="1">
            <a:blip r:embed="rId1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791" name="Google Shape;791;p49"/>
          <p:cNvSpPr/>
          <p:nvPr/>
        </p:nvSpPr>
        <p:spPr>
          <a:xfrm>
            <a:off x="6940103" y="4754406"/>
            <a:ext cx="321310" cy="300453"/>
          </a:xfrm>
          <a:custGeom>
            <a:avLst/>
            <a:gdLst/>
            <a:ahLst/>
            <a:cxnLst/>
            <a:rect l="l" t="t" r="r" b="b"/>
            <a:pathLst>
              <a:path w="321310" h="347345" extrusionOk="0">
                <a:moveTo>
                  <a:pt x="0" y="173429"/>
                </a:moveTo>
                <a:lnTo>
                  <a:pt x="5364" y="128714"/>
                </a:lnTo>
                <a:lnTo>
                  <a:pt x="20537" y="88328"/>
                </a:lnTo>
                <a:lnTo>
                  <a:pt x="44135" y="53766"/>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5"/>
                </a:lnTo>
                <a:lnTo>
                  <a:pt x="155063" y="346207"/>
                </a:lnTo>
                <a:lnTo>
                  <a:pt x="112506" y="337332"/>
                </a:lnTo>
                <a:lnTo>
                  <a:pt x="75251" y="318819"/>
                </a:lnTo>
                <a:lnTo>
                  <a:pt x="44337" y="292046"/>
                </a:lnTo>
                <a:lnTo>
                  <a:pt x="20800" y="258392"/>
                </a:lnTo>
                <a:lnTo>
                  <a:pt x="5680" y="219234"/>
                </a:lnTo>
                <a:lnTo>
                  <a:pt x="16" y="175952"/>
                </a:lnTo>
                <a:lnTo>
                  <a:pt x="0" y="173429"/>
                </a:lnTo>
                <a:close/>
              </a:path>
            </a:pathLst>
          </a:custGeom>
          <a:noFill/>
          <a:ln w="9525" cap="flat" cmpd="sng">
            <a:solidFill>
              <a:srgbClr val="54B8D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792" name="Google Shape;792;p49"/>
          <p:cNvSpPr/>
          <p:nvPr/>
        </p:nvSpPr>
        <p:spPr>
          <a:xfrm>
            <a:off x="7268094" y="5630504"/>
            <a:ext cx="419700" cy="387900"/>
          </a:xfrm>
          <a:prstGeom prst="rect">
            <a:avLst/>
          </a:prstGeom>
          <a:blipFill rotWithShape="1">
            <a:blip r:embed="rId39">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793" name="Google Shape;793;p49"/>
          <p:cNvSpPr/>
          <p:nvPr/>
        </p:nvSpPr>
        <p:spPr>
          <a:xfrm>
            <a:off x="7318368" y="5655280"/>
            <a:ext cx="320700" cy="299700"/>
          </a:xfrm>
          <a:prstGeom prst="rect">
            <a:avLst/>
          </a:prstGeom>
          <a:blipFill rotWithShape="1">
            <a:blip r:embed="rId40">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794" name="Google Shape;794;p49"/>
          <p:cNvSpPr/>
          <p:nvPr/>
        </p:nvSpPr>
        <p:spPr>
          <a:xfrm>
            <a:off x="7318352" y="5655280"/>
            <a:ext cx="321309" cy="300453"/>
          </a:xfrm>
          <a:custGeom>
            <a:avLst/>
            <a:gdLst/>
            <a:ahLst/>
            <a:cxnLst/>
            <a:rect l="l" t="t" r="r" b="b"/>
            <a:pathLst>
              <a:path w="321309" h="347345" extrusionOk="0">
                <a:moveTo>
                  <a:pt x="0" y="173429"/>
                </a:moveTo>
                <a:lnTo>
                  <a:pt x="5364" y="128714"/>
                </a:lnTo>
                <a:lnTo>
                  <a:pt x="20537" y="88328"/>
                </a:lnTo>
                <a:lnTo>
                  <a:pt x="44135" y="53766"/>
                </a:lnTo>
                <a:lnTo>
                  <a:pt x="74777" y="26525"/>
                </a:lnTo>
                <a:lnTo>
                  <a:pt x="111080" y="8104"/>
                </a:lnTo>
                <a:lnTo>
                  <a:pt x="151661" y="0"/>
                </a:lnTo>
                <a:lnTo>
                  <a:pt x="166724" y="593"/>
                </a:lnTo>
                <a:lnTo>
                  <a:pt x="208998" y="9557"/>
                </a:lnTo>
                <a:lnTo>
                  <a:pt x="246066" y="28213"/>
                </a:lnTo>
                <a:lnTo>
                  <a:pt x="276849" y="55171"/>
                </a:lnTo>
                <a:lnTo>
                  <a:pt x="300271" y="89037"/>
                </a:lnTo>
                <a:lnTo>
                  <a:pt x="315255" y="128422"/>
                </a:lnTo>
                <a:lnTo>
                  <a:pt x="320723" y="171933"/>
                </a:lnTo>
                <a:lnTo>
                  <a:pt x="320117" y="187383"/>
                </a:lnTo>
                <a:lnTo>
                  <a:pt x="311410" y="231178"/>
                </a:lnTo>
                <a:lnTo>
                  <a:pt x="293434" y="270018"/>
                </a:lnTo>
                <a:lnTo>
                  <a:pt x="267552" y="302464"/>
                </a:lnTo>
                <a:lnTo>
                  <a:pt x="235126" y="327078"/>
                </a:lnTo>
                <a:lnTo>
                  <a:pt x="197521" y="342420"/>
                </a:lnTo>
                <a:lnTo>
                  <a:pt x="170246" y="346786"/>
                </a:lnTo>
                <a:lnTo>
                  <a:pt x="155062" y="346207"/>
                </a:lnTo>
                <a:lnTo>
                  <a:pt x="112506" y="337332"/>
                </a:lnTo>
                <a:lnTo>
                  <a:pt x="75251" y="318819"/>
                </a:lnTo>
                <a:lnTo>
                  <a:pt x="44336" y="292046"/>
                </a:lnTo>
                <a:lnTo>
                  <a:pt x="20800" y="258392"/>
                </a:lnTo>
                <a:lnTo>
                  <a:pt x="5680" y="219234"/>
                </a:lnTo>
                <a:lnTo>
                  <a:pt x="16" y="175952"/>
                </a:lnTo>
                <a:lnTo>
                  <a:pt x="0" y="173429"/>
                </a:lnTo>
                <a:close/>
              </a:path>
            </a:pathLst>
          </a:custGeom>
          <a:noFill/>
          <a:ln w="9525" cap="flat" cmpd="sng">
            <a:solidFill>
              <a:srgbClr val="54B8D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795" name="Google Shape;795;p49"/>
          <p:cNvSpPr/>
          <p:nvPr/>
        </p:nvSpPr>
        <p:spPr>
          <a:xfrm>
            <a:off x="4587240" y="3582414"/>
            <a:ext cx="419700" cy="387900"/>
          </a:xfrm>
          <a:prstGeom prst="rect">
            <a:avLst/>
          </a:prstGeom>
          <a:blipFill rotWithShape="1">
            <a:blip r:embed="rId41">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796" name="Google Shape;796;p49"/>
          <p:cNvSpPr/>
          <p:nvPr/>
        </p:nvSpPr>
        <p:spPr>
          <a:xfrm>
            <a:off x="4636861" y="3606283"/>
            <a:ext cx="320700" cy="299700"/>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797" name="Google Shape;797;p49"/>
          <p:cNvSpPr/>
          <p:nvPr/>
        </p:nvSpPr>
        <p:spPr>
          <a:xfrm>
            <a:off x="4636844" y="3606283"/>
            <a:ext cx="321310" cy="300453"/>
          </a:xfrm>
          <a:custGeom>
            <a:avLst/>
            <a:gdLst/>
            <a:ahLst/>
            <a:cxnLst/>
            <a:rect l="l" t="t" r="r" b="b"/>
            <a:pathLst>
              <a:path w="321310" h="347345" extrusionOk="0">
                <a:moveTo>
                  <a:pt x="0" y="173429"/>
                </a:moveTo>
                <a:lnTo>
                  <a:pt x="5364" y="128714"/>
                </a:lnTo>
                <a:lnTo>
                  <a:pt x="20537" y="88328"/>
                </a:lnTo>
                <a:lnTo>
                  <a:pt x="44135" y="53766"/>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7"/>
                </a:lnTo>
                <a:lnTo>
                  <a:pt x="293435" y="270018"/>
                </a:lnTo>
                <a:lnTo>
                  <a:pt x="267552" y="302464"/>
                </a:lnTo>
                <a:lnTo>
                  <a:pt x="235127" y="327078"/>
                </a:lnTo>
                <a:lnTo>
                  <a:pt x="197522" y="342420"/>
                </a:lnTo>
                <a:lnTo>
                  <a:pt x="170247" y="346786"/>
                </a:lnTo>
                <a:lnTo>
                  <a:pt x="155063" y="346207"/>
                </a:lnTo>
                <a:lnTo>
                  <a:pt x="112506" y="337332"/>
                </a:lnTo>
                <a:lnTo>
                  <a:pt x="75252" y="318819"/>
                </a:lnTo>
                <a:lnTo>
                  <a:pt x="44337" y="292047"/>
                </a:lnTo>
                <a:lnTo>
                  <a:pt x="20800" y="258392"/>
                </a:lnTo>
                <a:lnTo>
                  <a:pt x="5680" y="219235"/>
                </a:lnTo>
                <a:lnTo>
                  <a:pt x="16" y="175952"/>
                </a:lnTo>
                <a:lnTo>
                  <a:pt x="0" y="173429"/>
                </a:lnTo>
                <a:close/>
              </a:path>
            </a:pathLst>
          </a:custGeom>
          <a:noFill/>
          <a:ln w="9525" cap="flat" cmpd="sng">
            <a:solidFill>
              <a:srgbClr val="54B8D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798" name="Google Shape;798;p49"/>
          <p:cNvSpPr/>
          <p:nvPr/>
        </p:nvSpPr>
        <p:spPr>
          <a:xfrm>
            <a:off x="4267200" y="5375391"/>
            <a:ext cx="423900" cy="387900"/>
          </a:xfrm>
          <a:prstGeom prst="rect">
            <a:avLst/>
          </a:prstGeom>
          <a:blipFill rotWithShape="1">
            <a:blip r:embed="rId42">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799" name="Google Shape;799;p49"/>
          <p:cNvSpPr/>
          <p:nvPr/>
        </p:nvSpPr>
        <p:spPr>
          <a:xfrm>
            <a:off x="4319662" y="5399536"/>
            <a:ext cx="320700" cy="299700"/>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800" name="Google Shape;800;p49"/>
          <p:cNvSpPr/>
          <p:nvPr/>
        </p:nvSpPr>
        <p:spPr>
          <a:xfrm>
            <a:off x="4319646" y="5399536"/>
            <a:ext cx="321310" cy="300453"/>
          </a:xfrm>
          <a:custGeom>
            <a:avLst/>
            <a:gdLst/>
            <a:ahLst/>
            <a:cxnLst/>
            <a:rect l="l" t="t" r="r" b="b"/>
            <a:pathLst>
              <a:path w="321310" h="347345" extrusionOk="0">
                <a:moveTo>
                  <a:pt x="0" y="173429"/>
                </a:moveTo>
                <a:lnTo>
                  <a:pt x="5364" y="128714"/>
                </a:lnTo>
                <a:lnTo>
                  <a:pt x="20537" y="88328"/>
                </a:lnTo>
                <a:lnTo>
                  <a:pt x="44135" y="53766"/>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6"/>
                </a:lnTo>
                <a:lnTo>
                  <a:pt x="155063" y="346207"/>
                </a:lnTo>
                <a:lnTo>
                  <a:pt x="112506" y="337332"/>
                </a:lnTo>
                <a:lnTo>
                  <a:pt x="75251" y="318819"/>
                </a:lnTo>
                <a:lnTo>
                  <a:pt x="44337" y="292047"/>
                </a:lnTo>
                <a:lnTo>
                  <a:pt x="20800" y="258392"/>
                </a:lnTo>
                <a:lnTo>
                  <a:pt x="5680" y="219235"/>
                </a:lnTo>
                <a:lnTo>
                  <a:pt x="16" y="175952"/>
                </a:lnTo>
                <a:lnTo>
                  <a:pt x="0" y="173429"/>
                </a:lnTo>
                <a:close/>
              </a:path>
            </a:pathLst>
          </a:custGeom>
          <a:noFill/>
          <a:ln w="9525" cap="flat" cmpd="sng">
            <a:solidFill>
              <a:srgbClr val="54B8D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801" name="Google Shape;801;p49"/>
          <p:cNvSpPr/>
          <p:nvPr/>
        </p:nvSpPr>
        <p:spPr>
          <a:xfrm>
            <a:off x="4865716" y="4376498"/>
            <a:ext cx="419700" cy="387900"/>
          </a:xfrm>
          <a:prstGeom prst="rect">
            <a:avLst/>
          </a:prstGeom>
          <a:blipFill rotWithShape="1">
            <a:blip r:embed="rId4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802" name="Google Shape;802;p49"/>
          <p:cNvSpPr/>
          <p:nvPr/>
        </p:nvSpPr>
        <p:spPr>
          <a:xfrm>
            <a:off x="4916218" y="4400868"/>
            <a:ext cx="320700" cy="299700"/>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803" name="Google Shape;803;p49"/>
          <p:cNvSpPr/>
          <p:nvPr/>
        </p:nvSpPr>
        <p:spPr>
          <a:xfrm>
            <a:off x="4916201" y="4400869"/>
            <a:ext cx="321310" cy="300453"/>
          </a:xfrm>
          <a:custGeom>
            <a:avLst/>
            <a:gdLst/>
            <a:ahLst/>
            <a:cxnLst/>
            <a:rect l="l" t="t" r="r" b="b"/>
            <a:pathLst>
              <a:path w="321310" h="347345" extrusionOk="0">
                <a:moveTo>
                  <a:pt x="0" y="173429"/>
                </a:moveTo>
                <a:lnTo>
                  <a:pt x="5364" y="128715"/>
                </a:lnTo>
                <a:lnTo>
                  <a:pt x="20537" y="88328"/>
                </a:lnTo>
                <a:lnTo>
                  <a:pt x="44135" y="53766"/>
                </a:lnTo>
                <a:lnTo>
                  <a:pt x="74777" y="26526"/>
                </a:lnTo>
                <a:lnTo>
                  <a:pt x="111080" y="8104"/>
                </a:lnTo>
                <a:lnTo>
                  <a:pt x="151661" y="0"/>
                </a:lnTo>
                <a:lnTo>
                  <a:pt x="166723" y="593"/>
                </a:lnTo>
                <a:lnTo>
                  <a:pt x="208998" y="9557"/>
                </a:lnTo>
                <a:lnTo>
                  <a:pt x="246065"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6"/>
                </a:lnTo>
                <a:lnTo>
                  <a:pt x="155063" y="346207"/>
                </a:lnTo>
                <a:lnTo>
                  <a:pt x="112506" y="337332"/>
                </a:lnTo>
                <a:lnTo>
                  <a:pt x="75251" y="318819"/>
                </a:lnTo>
                <a:lnTo>
                  <a:pt x="44337" y="292046"/>
                </a:lnTo>
                <a:lnTo>
                  <a:pt x="20800" y="258392"/>
                </a:lnTo>
                <a:lnTo>
                  <a:pt x="5680" y="219235"/>
                </a:lnTo>
                <a:lnTo>
                  <a:pt x="16" y="175952"/>
                </a:lnTo>
                <a:lnTo>
                  <a:pt x="0" y="173429"/>
                </a:lnTo>
                <a:close/>
              </a:path>
            </a:pathLst>
          </a:custGeom>
          <a:noFill/>
          <a:ln w="9525" cap="flat" cmpd="sng">
            <a:solidFill>
              <a:srgbClr val="54B8D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804" name="Google Shape;804;p49"/>
          <p:cNvSpPr/>
          <p:nvPr/>
        </p:nvSpPr>
        <p:spPr>
          <a:xfrm>
            <a:off x="6253941" y="4035150"/>
            <a:ext cx="423900" cy="384300"/>
          </a:xfrm>
          <a:prstGeom prst="rect">
            <a:avLst/>
          </a:prstGeom>
          <a:blipFill rotWithShape="1">
            <a:blip r:embed="rId44">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805" name="Google Shape;805;p49"/>
          <p:cNvSpPr/>
          <p:nvPr/>
        </p:nvSpPr>
        <p:spPr>
          <a:xfrm>
            <a:off x="6306200" y="4057463"/>
            <a:ext cx="320700" cy="299700"/>
          </a:xfrm>
          <a:prstGeom prst="rect">
            <a:avLst/>
          </a:prstGeom>
          <a:blipFill rotWithShape="1">
            <a:blip r:embed="rId8">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806" name="Google Shape;806;p49"/>
          <p:cNvSpPr/>
          <p:nvPr/>
        </p:nvSpPr>
        <p:spPr>
          <a:xfrm>
            <a:off x="6306183" y="4057464"/>
            <a:ext cx="321310" cy="300453"/>
          </a:xfrm>
          <a:custGeom>
            <a:avLst/>
            <a:gdLst/>
            <a:ahLst/>
            <a:cxnLst/>
            <a:rect l="l" t="t" r="r" b="b"/>
            <a:pathLst>
              <a:path w="321310" h="347345" extrusionOk="0">
                <a:moveTo>
                  <a:pt x="0" y="173429"/>
                </a:moveTo>
                <a:lnTo>
                  <a:pt x="5364" y="128714"/>
                </a:lnTo>
                <a:lnTo>
                  <a:pt x="20537" y="88328"/>
                </a:lnTo>
                <a:lnTo>
                  <a:pt x="44135" y="53766"/>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5"/>
                </a:lnTo>
                <a:lnTo>
                  <a:pt x="155063" y="346207"/>
                </a:lnTo>
                <a:lnTo>
                  <a:pt x="112506" y="337332"/>
                </a:lnTo>
                <a:lnTo>
                  <a:pt x="75251" y="318819"/>
                </a:lnTo>
                <a:lnTo>
                  <a:pt x="44337" y="292046"/>
                </a:lnTo>
                <a:lnTo>
                  <a:pt x="20800" y="258392"/>
                </a:lnTo>
                <a:lnTo>
                  <a:pt x="5680" y="219235"/>
                </a:lnTo>
                <a:lnTo>
                  <a:pt x="16" y="175952"/>
                </a:lnTo>
                <a:lnTo>
                  <a:pt x="0" y="173429"/>
                </a:lnTo>
                <a:close/>
              </a:path>
            </a:pathLst>
          </a:custGeom>
          <a:noFill/>
          <a:ln w="9525" cap="flat" cmpd="sng">
            <a:solidFill>
              <a:srgbClr val="CC615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807" name="Google Shape;807;p49"/>
          <p:cNvSpPr/>
          <p:nvPr/>
        </p:nvSpPr>
        <p:spPr>
          <a:xfrm>
            <a:off x="7729451" y="3280591"/>
            <a:ext cx="419700" cy="387900"/>
          </a:xfrm>
          <a:prstGeom prst="rect">
            <a:avLst/>
          </a:prstGeom>
          <a:blipFill rotWithShape="1">
            <a:blip r:embed="rId4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808" name="Google Shape;808;p49"/>
          <p:cNvSpPr/>
          <p:nvPr/>
        </p:nvSpPr>
        <p:spPr>
          <a:xfrm>
            <a:off x="7778453" y="3305991"/>
            <a:ext cx="320700" cy="299700"/>
          </a:xfrm>
          <a:prstGeom prst="rect">
            <a:avLst/>
          </a:prstGeom>
          <a:blipFill rotWithShape="1">
            <a:blip r:embed="rId22">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809" name="Google Shape;809;p49"/>
          <p:cNvSpPr/>
          <p:nvPr/>
        </p:nvSpPr>
        <p:spPr>
          <a:xfrm>
            <a:off x="7778436" y="3305991"/>
            <a:ext cx="321309" cy="300453"/>
          </a:xfrm>
          <a:custGeom>
            <a:avLst/>
            <a:gdLst/>
            <a:ahLst/>
            <a:cxnLst/>
            <a:rect l="l" t="t" r="r" b="b"/>
            <a:pathLst>
              <a:path w="321309" h="347344" extrusionOk="0">
                <a:moveTo>
                  <a:pt x="0" y="173429"/>
                </a:moveTo>
                <a:lnTo>
                  <a:pt x="5364" y="128714"/>
                </a:lnTo>
                <a:lnTo>
                  <a:pt x="20537" y="88327"/>
                </a:lnTo>
                <a:lnTo>
                  <a:pt x="44135" y="53765"/>
                </a:lnTo>
                <a:lnTo>
                  <a:pt x="74777" y="26525"/>
                </a:lnTo>
                <a:lnTo>
                  <a:pt x="111080" y="8104"/>
                </a:lnTo>
                <a:lnTo>
                  <a:pt x="151661" y="0"/>
                </a:lnTo>
                <a:lnTo>
                  <a:pt x="166724" y="593"/>
                </a:lnTo>
                <a:lnTo>
                  <a:pt x="208998" y="9557"/>
                </a:lnTo>
                <a:lnTo>
                  <a:pt x="246066" y="28213"/>
                </a:lnTo>
                <a:lnTo>
                  <a:pt x="276849" y="55171"/>
                </a:lnTo>
                <a:lnTo>
                  <a:pt x="300271" y="89037"/>
                </a:lnTo>
                <a:lnTo>
                  <a:pt x="315255" y="128422"/>
                </a:lnTo>
                <a:lnTo>
                  <a:pt x="320724" y="171933"/>
                </a:lnTo>
                <a:lnTo>
                  <a:pt x="320117" y="187383"/>
                </a:lnTo>
                <a:lnTo>
                  <a:pt x="311411" y="231177"/>
                </a:lnTo>
                <a:lnTo>
                  <a:pt x="293435" y="270018"/>
                </a:lnTo>
                <a:lnTo>
                  <a:pt x="267552" y="302464"/>
                </a:lnTo>
                <a:lnTo>
                  <a:pt x="235127" y="327078"/>
                </a:lnTo>
                <a:lnTo>
                  <a:pt x="197522" y="342420"/>
                </a:lnTo>
                <a:lnTo>
                  <a:pt x="170247" y="346786"/>
                </a:lnTo>
                <a:lnTo>
                  <a:pt x="155063" y="346207"/>
                </a:lnTo>
                <a:lnTo>
                  <a:pt x="112506" y="337333"/>
                </a:lnTo>
                <a:lnTo>
                  <a:pt x="75252" y="318819"/>
                </a:lnTo>
                <a:lnTo>
                  <a:pt x="44337" y="292047"/>
                </a:lnTo>
                <a:lnTo>
                  <a:pt x="20800" y="258392"/>
                </a:lnTo>
                <a:lnTo>
                  <a:pt x="5680" y="219235"/>
                </a:lnTo>
                <a:lnTo>
                  <a:pt x="16" y="175952"/>
                </a:lnTo>
                <a:lnTo>
                  <a:pt x="0" y="173429"/>
                </a:lnTo>
                <a:close/>
              </a:path>
            </a:pathLst>
          </a:custGeom>
          <a:noFill/>
          <a:ln w="9525" cap="flat" cmpd="sng">
            <a:solidFill>
              <a:srgbClr val="CC615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810" name="Google Shape;810;p49"/>
          <p:cNvSpPr txBox="1"/>
          <p:nvPr/>
        </p:nvSpPr>
        <p:spPr>
          <a:xfrm>
            <a:off x="4267200" y="6227335"/>
            <a:ext cx="4419600" cy="402000"/>
          </a:xfrm>
          <a:prstGeom prst="rect">
            <a:avLst/>
          </a:prstGeom>
          <a:noFill/>
          <a:ln>
            <a:noFill/>
          </a:ln>
        </p:spPr>
        <p:txBody>
          <a:bodyPr spcFirstLastPara="1" wrap="square" lIns="0" tIns="0" rIns="0" bIns="0" anchor="t" anchorCtr="0">
            <a:noAutofit/>
          </a:bodyPr>
          <a:lstStyle/>
          <a:p>
            <a:pPr marL="12700" marR="5080" lvl="0" indent="0" algn="ctr" rtl="0">
              <a:lnSpc>
                <a:spcPct val="165217"/>
              </a:lnSpc>
              <a:spcBef>
                <a:spcPts val="0"/>
              </a:spcBef>
              <a:spcAft>
                <a:spcPts val="0"/>
              </a:spcAft>
              <a:buNone/>
            </a:pPr>
            <a:r>
              <a:rPr lang="en-US" sz="2300">
                <a:solidFill>
                  <a:schemeClr val="lt2"/>
                </a:solidFill>
                <a:latin typeface="Avenir"/>
                <a:ea typeface="Avenir"/>
                <a:cs typeface="Avenir"/>
                <a:sym typeface="Avenir"/>
              </a:rPr>
              <a:t>Number of malignant nodes</a:t>
            </a:r>
            <a:endParaRPr sz="2300">
              <a:solidFill>
                <a:schemeClr val="lt2"/>
              </a:solidFill>
              <a:latin typeface="Avenir"/>
              <a:ea typeface="Avenir"/>
              <a:cs typeface="Avenir"/>
              <a:sym typeface="Avenir"/>
            </a:endParaRPr>
          </a:p>
        </p:txBody>
      </p:sp>
      <p:sp>
        <p:nvSpPr>
          <p:cNvPr id="811" name="Google Shape;811;p49"/>
          <p:cNvSpPr txBox="1"/>
          <p:nvPr/>
        </p:nvSpPr>
        <p:spPr>
          <a:xfrm>
            <a:off x="3350600" y="6047288"/>
            <a:ext cx="6553200" cy="402000"/>
          </a:xfrm>
          <a:prstGeom prst="rect">
            <a:avLst/>
          </a:prstGeom>
          <a:noFill/>
          <a:ln>
            <a:noFill/>
          </a:ln>
        </p:spPr>
        <p:txBody>
          <a:bodyPr spcFirstLastPara="1" wrap="square" lIns="0" tIns="0" rIns="0" bIns="0" anchor="t" anchorCtr="0">
            <a:noAutofit/>
          </a:bodyPr>
          <a:lstStyle/>
          <a:p>
            <a:pPr marL="12700" marR="5080" lvl="0" indent="0" algn="l" rtl="0">
              <a:lnSpc>
                <a:spcPct val="211111"/>
              </a:lnSpc>
              <a:spcBef>
                <a:spcPts val="0"/>
              </a:spcBef>
              <a:spcAft>
                <a:spcPts val="0"/>
              </a:spcAft>
              <a:buNone/>
            </a:pPr>
            <a:r>
              <a:rPr lang="en-US" sz="1800">
                <a:solidFill>
                  <a:schemeClr val="lt2"/>
                </a:solidFill>
                <a:latin typeface="Avenir"/>
                <a:ea typeface="Avenir"/>
                <a:cs typeface="Avenir"/>
                <a:sym typeface="Avenir"/>
              </a:rPr>
              <a:t>0			10			20	</a:t>
            </a:r>
            <a:endParaRPr sz="1800">
              <a:solidFill>
                <a:schemeClr val="lt2"/>
              </a:solidFill>
              <a:latin typeface="Avenir"/>
              <a:ea typeface="Avenir"/>
              <a:cs typeface="Avenir"/>
              <a:sym typeface="Avenir"/>
            </a:endParaRPr>
          </a:p>
        </p:txBody>
      </p:sp>
      <p:sp>
        <p:nvSpPr>
          <p:cNvPr id="812" name="Google Shape;812;p49"/>
          <p:cNvSpPr txBox="1"/>
          <p:nvPr/>
        </p:nvSpPr>
        <p:spPr>
          <a:xfrm>
            <a:off x="1524000" y="3928554"/>
            <a:ext cx="2133600" cy="402000"/>
          </a:xfrm>
          <a:prstGeom prst="rect">
            <a:avLst/>
          </a:prstGeom>
          <a:noFill/>
          <a:ln>
            <a:noFill/>
          </a:ln>
        </p:spPr>
        <p:txBody>
          <a:bodyPr spcFirstLastPara="1" wrap="square" lIns="0" tIns="0" rIns="0" bIns="0" anchor="t" anchorCtr="0">
            <a:noAutofit/>
          </a:bodyPr>
          <a:lstStyle/>
          <a:p>
            <a:pPr marL="12700" marR="5080" lvl="0" indent="0" algn="ctr" rtl="0">
              <a:lnSpc>
                <a:spcPct val="165217"/>
              </a:lnSpc>
              <a:spcBef>
                <a:spcPts val="0"/>
              </a:spcBef>
              <a:spcAft>
                <a:spcPts val="0"/>
              </a:spcAft>
              <a:buNone/>
            </a:pPr>
            <a:r>
              <a:rPr lang="en-US" sz="2300">
                <a:solidFill>
                  <a:schemeClr val="lt2"/>
                </a:solidFill>
                <a:latin typeface="Avenir"/>
                <a:ea typeface="Avenir"/>
                <a:cs typeface="Avenir"/>
                <a:sym typeface="Avenir"/>
              </a:rPr>
              <a:t>Age</a:t>
            </a:r>
            <a:endParaRPr sz="2300">
              <a:solidFill>
                <a:schemeClr val="lt2"/>
              </a:solidFill>
              <a:latin typeface="Avenir"/>
              <a:ea typeface="Avenir"/>
              <a:cs typeface="Avenir"/>
              <a:sym typeface="Avenir"/>
            </a:endParaRPr>
          </a:p>
        </p:txBody>
      </p:sp>
      <p:sp>
        <p:nvSpPr>
          <p:cNvPr id="813" name="Google Shape;813;p49"/>
          <p:cNvSpPr txBox="1"/>
          <p:nvPr/>
        </p:nvSpPr>
        <p:spPr>
          <a:xfrm>
            <a:off x="3005666" y="2381049"/>
            <a:ext cx="304800" cy="4182600"/>
          </a:xfrm>
          <a:prstGeom prst="rect">
            <a:avLst/>
          </a:prstGeom>
          <a:noFill/>
          <a:ln>
            <a:noFill/>
          </a:ln>
        </p:spPr>
        <p:txBody>
          <a:bodyPr spcFirstLastPara="1" wrap="square" lIns="0" tIns="0" rIns="0" bIns="0" anchor="t" anchorCtr="0">
            <a:noAutofit/>
          </a:bodyPr>
          <a:lstStyle/>
          <a:p>
            <a:pPr marL="12700" marR="5080" lvl="0" indent="0" algn="r" rtl="0">
              <a:lnSpc>
                <a:spcPct val="211111"/>
              </a:lnSpc>
              <a:spcBef>
                <a:spcPts val="0"/>
              </a:spcBef>
              <a:spcAft>
                <a:spcPts val="0"/>
              </a:spcAft>
              <a:buNone/>
            </a:pPr>
            <a:r>
              <a:rPr lang="en-US" sz="1800">
                <a:solidFill>
                  <a:srgbClr val="A6A6A6"/>
                </a:solidFill>
                <a:latin typeface="Avenir"/>
                <a:ea typeface="Avenir"/>
                <a:cs typeface="Avenir"/>
                <a:sym typeface="Avenir"/>
              </a:rPr>
              <a:t>60			40			20	</a:t>
            </a:r>
            <a:endParaRPr sz="1800">
              <a:solidFill>
                <a:srgbClr val="A6A6A6"/>
              </a:solidFill>
              <a:latin typeface="Avenir"/>
              <a:ea typeface="Avenir"/>
              <a:cs typeface="Avenir"/>
              <a:sym typeface="Avenir"/>
            </a:endParaRPr>
          </a:p>
        </p:txBody>
      </p:sp>
      <p:sp>
        <p:nvSpPr>
          <p:cNvPr id="814" name="Google Shape;814;p49"/>
          <p:cNvSpPr/>
          <p:nvPr/>
        </p:nvSpPr>
        <p:spPr>
          <a:xfrm>
            <a:off x="5797057" y="4934832"/>
            <a:ext cx="360300" cy="360300"/>
          </a:xfrm>
          <a:prstGeom prst="ellipse">
            <a:avLst/>
          </a:prstGeom>
          <a:noFill/>
          <a:ln w="57150" cap="flat" cmpd="sng">
            <a:solidFill>
              <a:srgbClr val="FFFFFF"/>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815" name="Google Shape;815;p49"/>
          <p:cNvSpPr txBox="1"/>
          <p:nvPr/>
        </p:nvSpPr>
        <p:spPr>
          <a:xfrm>
            <a:off x="637950" y="2196638"/>
            <a:ext cx="1870500" cy="859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4800" b="1">
                <a:solidFill>
                  <a:schemeClr val="accent1"/>
                </a:solidFill>
                <a:latin typeface="Avenir"/>
                <a:ea typeface="Avenir"/>
                <a:cs typeface="Avenir"/>
                <a:sym typeface="Avenir"/>
              </a:rPr>
              <a:t>K = 1</a:t>
            </a:r>
            <a:endParaRPr sz="4800" b="1">
              <a:solidFill>
                <a:schemeClr val="accent1"/>
              </a:solidFill>
              <a:latin typeface="Avenir"/>
              <a:ea typeface="Avenir"/>
              <a:cs typeface="Avenir"/>
              <a:sym typeface="Avenir"/>
            </a:endParaRPr>
          </a:p>
        </p:txBody>
      </p:sp>
      <p:sp>
        <p:nvSpPr>
          <p:cNvPr id="816" name="Google Shape;816;p49"/>
          <p:cNvSpPr txBox="1"/>
          <p:nvPr/>
        </p:nvSpPr>
        <p:spPr>
          <a:xfrm>
            <a:off x="3392750" y="1493400"/>
            <a:ext cx="7032000" cy="985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000">
                <a:solidFill>
                  <a:schemeClr val="lt1"/>
                </a:solidFill>
                <a:latin typeface="Source Sans Pro"/>
                <a:ea typeface="Source Sans Pro"/>
                <a:cs typeface="Source Sans Pro"/>
                <a:sym typeface="Source Sans Pro"/>
              </a:rPr>
              <a:t>Look at the nearest neighbor, predict their label</a:t>
            </a:r>
            <a:endParaRPr sz="3000">
              <a:solidFill>
                <a:schemeClr val="lt1"/>
              </a:solidFill>
              <a:latin typeface="Source Sans Pro"/>
              <a:ea typeface="Source Sans Pro"/>
              <a:cs typeface="Source Sans Pro"/>
              <a:sym typeface="Source Sans Pro"/>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820"/>
        <p:cNvGrpSpPr/>
        <p:nvPr/>
      </p:nvGrpSpPr>
      <p:grpSpPr>
        <a:xfrm>
          <a:off x="0" y="0"/>
          <a:ext cx="0" cy="0"/>
          <a:chOff x="0" y="0"/>
          <a:chExt cx="0" cy="0"/>
        </a:xfrm>
      </p:grpSpPr>
      <p:sp>
        <p:nvSpPr>
          <p:cNvPr id="821" name="Google Shape;821;p50"/>
          <p:cNvSpPr txBox="1">
            <a:spLocks noGrp="1"/>
          </p:cNvSpPr>
          <p:nvPr>
            <p:ph type="title"/>
          </p:nvPr>
        </p:nvSpPr>
        <p:spPr>
          <a:xfrm>
            <a:off x="388936" y="338418"/>
            <a:ext cx="9660900" cy="9855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Supervised Learning - Example</a:t>
            </a:r>
            <a:endParaRPr/>
          </a:p>
        </p:txBody>
      </p:sp>
      <p:sp>
        <p:nvSpPr>
          <p:cNvPr id="822" name="Google Shape;822;p50"/>
          <p:cNvSpPr/>
          <p:nvPr/>
        </p:nvSpPr>
        <p:spPr>
          <a:xfrm>
            <a:off x="3265516" y="2429017"/>
            <a:ext cx="291000" cy="36936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823" name="Google Shape;823;p50"/>
          <p:cNvSpPr/>
          <p:nvPr/>
        </p:nvSpPr>
        <p:spPr>
          <a:xfrm>
            <a:off x="3410701" y="2561361"/>
            <a:ext cx="0" cy="3507670"/>
          </a:xfrm>
          <a:custGeom>
            <a:avLst/>
            <a:gdLst/>
            <a:ahLst/>
            <a:cxnLst/>
            <a:rect l="l" t="t" r="r" b="b"/>
            <a:pathLst>
              <a:path w="120000" h="4055110" extrusionOk="0">
                <a:moveTo>
                  <a:pt x="0" y="4054669"/>
                </a:moveTo>
                <a:lnTo>
                  <a:pt x="0" y="0"/>
                </a:lnTo>
              </a:path>
            </a:pathLst>
          </a:custGeom>
          <a:noFill/>
          <a:ln w="25375" cap="flat" cmpd="sng">
            <a:solidFill>
              <a:srgbClr val="6095C9"/>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824" name="Google Shape;824;p50"/>
          <p:cNvSpPr/>
          <p:nvPr/>
        </p:nvSpPr>
        <p:spPr>
          <a:xfrm>
            <a:off x="3351747" y="2539573"/>
            <a:ext cx="118110" cy="100517"/>
          </a:xfrm>
          <a:custGeom>
            <a:avLst/>
            <a:gdLst/>
            <a:ahLst/>
            <a:cxnLst/>
            <a:rect l="l" t="t" r="r" b="b"/>
            <a:pathLst>
              <a:path w="118110" h="116205" extrusionOk="0">
                <a:moveTo>
                  <a:pt x="58954" y="0"/>
                </a:moveTo>
                <a:lnTo>
                  <a:pt x="0" y="101064"/>
                </a:lnTo>
                <a:lnTo>
                  <a:pt x="2047" y="108840"/>
                </a:lnTo>
                <a:lnTo>
                  <a:pt x="14164" y="115909"/>
                </a:lnTo>
                <a:lnTo>
                  <a:pt x="21940" y="113861"/>
                </a:lnTo>
                <a:lnTo>
                  <a:pt x="58954" y="50410"/>
                </a:lnTo>
                <a:lnTo>
                  <a:pt x="88360" y="50410"/>
                </a:lnTo>
                <a:lnTo>
                  <a:pt x="58954" y="0"/>
                </a:lnTo>
                <a:close/>
              </a:path>
              <a:path w="118110" h="116205" extrusionOk="0">
                <a:moveTo>
                  <a:pt x="88360" y="50410"/>
                </a:moveTo>
                <a:lnTo>
                  <a:pt x="58954" y="50410"/>
                </a:lnTo>
                <a:lnTo>
                  <a:pt x="95968" y="113861"/>
                </a:lnTo>
                <a:lnTo>
                  <a:pt x="103745" y="115909"/>
                </a:lnTo>
                <a:lnTo>
                  <a:pt x="115862" y="108840"/>
                </a:lnTo>
                <a:lnTo>
                  <a:pt x="117908" y="101064"/>
                </a:lnTo>
                <a:lnTo>
                  <a:pt x="88360" y="50410"/>
                </a:lnTo>
                <a:close/>
              </a:path>
            </a:pathLst>
          </a:custGeom>
          <a:solidFill>
            <a:srgbClr val="6095C9"/>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825" name="Google Shape;825;p50"/>
          <p:cNvSpPr/>
          <p:nvPr/>
        </p:nvSpPr>
        <p:spPr>
          <a:xfrm>
            <a:off x="3365268" y="5957479"/>
            <a:ext cx="6521400" cy="251700"/>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826" name="Google Shape;826;p50"/>
          <p:cNvSpPr/>
          <p:nvPr/>
        </p:nvSpPr>
        <p:spPr>
          <a:xfrm>
            <a:off x="3410701" y="6066588"/>
            <a:ext cx="6303645" cy="0"/>
          </a:xfrm>
          <a:custGeom>
            <a:avLst/>
            <a:gdLst/>
            <a:ahLst/>
            <a:cxnLst/>
            <a:rect l="l" t="t" r="r" b="b"/>
            <a:pathLst>
              <a:path w="6303645" h="120000" extrusionOk="0">
                <a:moveTo>
                  <a:pt x="0" y="0"/>
                </a:moveTo>
                <a:lnTo>
                  <a:pt x="6303362" y="0"/>
                </a:lnTo>
              </a:path>
            </a:pathLst>
          </a:custGeom>
          <a:noFill/>
          <a:ln w="25375" cap="flat" cmpd="sng">
            <a:solidFill>
              <a:srgbClr val="6095C9"/>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827" name="Google Shape;827;p50"/>
          <p:cNvSpPr/>
          <p:nvPr/>
        </p:nvSpPr>
        <p:spPr>
          <a:xfrm>
            <a:off x="9623361" y="6015622"/>
            <a:ext cx="116204" cy="102165"/>
          </a:xfrm>
          <a:custGeom>
            <a:avLst/>
            <a:gdLst/>
            <a:ahLst/>
            <a:cxnLst/>
            <a:rect l="l" t="t" r="r" b="b"/>
            <a:pathLst>
              <a:path w="116204" h="118110" extrusionOk="0">
                <a:moveTo>
                  <a:pt x="14843" y="0"/>
                </a:moveTo>
                <a:lnTo>
                  <a:pt x="7067" y="2046"/>
                </a:lnTo>
                <a:lnTo>
                  <a:pt x="0" y="14163"/>
                </a:lnTo>
                <a:lnTo>
                  <a:pt x="2045" y="21940"/>
                </a:lnTo>
                <a:lnTo>
                  <a:pt x="65498" y="58954"/>
                </a:lnTo>
                <a:lnTo>
                  <a:pt x="2045" y="95968"/>
                </a:lnTo>
                <a:lnTo>
                  <a:pt x="0" y="103744"/>
                </a:lnTo>
                <a:lnTo>
                  <a:pt x="7067" y="115861"/>
                </a:lnTo>
                <a:lnTo>
                  <a:pt x="14843" y="117908"/>
                </a:lnTo>
                <a:lnTo>
                  <a:pt x="115907" y="58954"/>
                </a:lnTo>
                <a:lnTo>
                  <a:pt x="14843" y="0"/>
                </a:lnTo>
                <a:close/>
              </a:path>
            </a:pathLst>
          </a:custGeom>
          <a:solidFill>
            <a:srgbClr val="6095C9"/>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828" name="Google Shape;828;p50"/>
          <p:cNvSpPr/>
          <p:nvPr/>
        </p:nvSpPr>
        <p:spPr>
          <a:xfrm>
            <a:off x="3685308" y="5364611"/>
            <a:ext cx="419700" cy="387900"/>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829" name="Google Shape;829;p50"/>
          <p:cNvSpPr/>
          <p:nvPr/>
        </p:nvSpPr>
        <p:spPr>
          <a:xfrm>
            <a:off x="3735285" y="5389770"/>
            <a:ext cx="320700" cy="299700"/>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830" name="Google Shape;830;p50"/>
          <p:cNvSpPr/>
          <p:nvPr/>
        </p:nvSpPr>
        <p:spPr>
          <a:xfrm>
            <a:off x="3735269" y="5389770"/>
            <a:ext cx="321310" cy="300453"/>
          </a:xfrm>
          <a:custGeom>
            <a:avLst/>
            <a:gdLst/>
            <a:ahLst/>
            <a:cxnLst/>
            <a:rect l="l" t="t" r="r" b="b"/>
            <a:pathLst>
              <a:path w="321310" h="347345" extrusionOk="0">
                <a:moveTo>
                  <a:pt x="0" y="173429"/>
                </a:moveTo>
                <a:lnTo>
                  <a:pt x="5364" y="128714"/>
                </a:lnTo>
                <a:lnTo>
                  <a:pt x="20537" y="88328"/>
                </a:lnTo>
                <a:lnTo>
                  <a:pt x="44135" y="53766"/>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6"/>
                </a:lnTo>
                <a:lnTo>
                  <a:pt x="155063" y="346207"/>
                </a:lnTo>
                <a:lnTo>
                  <a:pt x="112506" y="337332"/>
                </a:lnTo>
                <a:lnTo>
                  <a:pt x="75251" y="318819"/>
                </a:lnTo>
                <a:lnTo>
                  <a:pt x="44337" y="292046"/>
                </a:lnTo>
                <a:lnTo>
                  <a:pt x="20800" y="258392"/>
                </a:lnTo>
                <a:lnTo>
                  <a:pt x="5680" y="219235"/>
                </a:lnTo>
                <a:lnTo>
                  <a:pt x="16" y="175952"/>
                </a:lnTo>
                <a:lnTo>
                  <a:pt x="0" y="173429"/>
                </a:lnTo>
                <a:close/>
              </a:path>
            </a:pathLst>
          </a:custGeom>
          <a:noFill/>
          <a:ln w="9525" cap="flat" cmpd="sng">
            <a:solidFill>
              <a:srgbClr val="54B8D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831" name="Google Shape;831;p50"/>
          <p:cNvSpPr/>
          <p:nvPr/>
        </p:nvSpPr>
        <p:spPr>
          <a:xfrm>
            <a:off x="6977148" y="3050629"/>
            <a:ext cx="419700" cy="387900"/>
          </a:xfrm>
          <a:prstGeom prst="rect">
            <a:avLst/>
          </a:prstGeom>
          <a:blipFill rotWithShape="1">
            <a:blip r:embed="rId7">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832" name="Google Shape;832;p50"/>
          <p:cNvSpPr/>
          <p:nvPr/>
        </p:nvSpPr>
        <p:spPr>
          <a:xfrm>
            <a:off x="7026183" y="3074802"/>
            <a:ext cx="320700" cy="299700"/>
          </a:xfrm>
          <a:prstGeom prst="rect">
            <a:avLst/>
          </a:prstGeom>
          <a:blipFill rotWithShape="1">
            <a:blip r:embed="rId8">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833" name="Google Shape;833;p50"/>
          <p:cNvSpPr/>
          <p:nvPr/>
        </p:nvSpPr>
        <p:spPr>
          <a:xfrm>
            <a:off x="7026166" y="3074802"/>
            <a:ext cx="321310" cy="300453"/>
          </a:xfrm>
          <a:custGeom>
            <a:avLst/>
            <a:gdLst/>
            <a:ahLst/>
            <a:cxnLst/>
            <a:rect l="l" t="t" r="r" b="b"/>
            <a:pathLst>
              <a:path w="321310" h="347344" extrusionOk="0">
                <a:moveTo>
                  <a:pt x="0" y="173429"/>
                </a:moveTo>
                <a:lnTo>
                  <a:pt x="5364" y="128714"/>
                </a:lnTo>
                <a:lnTo>
                  <a:pt x="20537" y="88328"/>
                </a:lnTo>
                <a:lnTo>
                  <a:pt x="44135" y="53766"/>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7"/>
                </a:lnTo>
                <a:lnTo>
                  <a:pt x="293435" y="270018"/>
                </a:lnTo>
                <a:lnTo>
                  <a:pt x="267552" y="302464"/>
                </a:lnTo>
                <a:lnTo>
                  <a:pt x="235127" y="327078"/>
                </a:lnTo>
                <a:lnTo>
                  <a:pt x="197522" y="342420"/>
                </a:lnTo>
                <a:lnTo>
                  <a:pt x="170247" y="346786"/>
                </a:lnTo>
                <a:lnTo>
                  <a:pt x="155063" y="346207"/>
                </a:lnTo>
                <a:lnTo>
                  <a:pt x="112507" y="337333"/>
                </a:lnTo>
                <a:lnTo>
                  <a:pt x="75252" y="318820"/>
                </a:lnTo>
                <a:lnTo>
                  <a:pt x="44337" y="292047"/>
                </a:lnTo>
                <a:lnTo>
                  <a:pt x="20800" y="258392"/>
                </a:lnTo>
                <a:lnTo>
                  <a:pt x="5680" y="219235"/>
                </a:lnTo>
                <a:lnTo>
                  <a:pt x="16" y="175952"/>
                </a:lnTo>
                <a:lnTo>
                  <a:pt x="0" y="173429"/>
                </a:lnTo>
                <a:close/>
              </a:path>
            </a:pathLst>
          </a:custGeom>
          <a:noFill/>
          <a:ln w="9525" cap="flat" cmpd="sng">
            <a:solidFill>
              <a:srgbClr val="CC615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834" name="Google Shape;834;p50"/>
          <p:cNvSpPr/>
          <p:nvPr/>
        </p:nvSpPr>
        <p:spPr>
          <a:xfrm>
            <a:off x="6578137" y="2720061"/>
            <a:ext cx="419700" cy="387900"/>
          </a:xfrm>
          <a:prstGeom prst="rect">
            <a:avLst/>
          </a:prstGeom>
          <a:blipFill rotWithShape="1">
            <a:blip r:embed="rId9">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835" name="Google Shape;835;p50"/>
          <p:cNvSpPr/>
          <p:nvPr/>
        </p:nvSpPr>
        <p:spPr>
          <a:xfrm>
            <a:off x="6626929" y="2744801"/>
            <a:ext cx="320700" cy="299700"/>
          </a:xfrm>
          <a:prstGeom prst="rect">
            <a:avLst/>
          </a:prstGeom>
          <a:blipFill rotWithShape="1">
            <a:blip r:embed="rId10">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836" name="Google Shape;836;p50"/>
          <p:cNvSpPr/>
          <p:nvPr/>
        </p:nvSpPr>
        <p:spPr>
          <a:xfrm>
            <a:off x="6626912" y="2744801"/>
            <a:ext cx="321310" cy="300453"/>
          </a:xfrm>
          <a:custGeom>
            <a:avLst/>
            <a:gdLst/>
            <a:ahLst/>
            <a:cxnLst/>
            <a:rect l="l" t="t" r="r" b="b"/>
            <a:pathLst>
              <a:path w="321310" h="347344" extrusionOk="0">
                <a:moveTo>
                  <a:pt x="0" y="173429"/>
                </a:moveTo>
                <a:lnTo>
                  <a:pt x="5364" y="128714"/>
                </a:lnTo>
                <a:lnTo>
                  <a:pt x="20537" y="88327"/>
                </a:lnTo>
                <a:lnTo>
                  <a:pt x="44135" y="53765"/>
                </a:lnTo>
                <a:lnTo>
                  <a:pt x="74777" y="26525"/>
                </a:lnTo>
                <a:lnTo>
                  <a:pt x="111080" y="8104"/>
                </a:lnTo>
                <a:lnTo>
                  <a:pt x="151661" y="0"/>
                </a:lnTo>
                <a:lnTo>
                  <a:pt x="166724" y="593"/>
                </a:lnTo>
                <a:lnTo>
                  <a:pt x="208998" y="9557"/>
                </a:lnTo>
                <a:lnTo>
                  <a:pt x="246066" y="28213"/>
                </a:lnTo>
                <a:lnTo>
                  <a:pt x="276849" y="55171"/>
                </a:lnTo>
                <a:lnTo>
                  <a:pt x="300271" y="89037"/>
                </a:lnTo>
                <a:lnTo>
                  <a:pt x="315255" y="128422"/>
                </a:lnTo>
                <a:lnTo>
                  <a:pt x="320724" y="171933"/>
                </a:lnTo>
                <a:lnTo>
                  <a:pt x="320117" y="187383"/>
                </a:lnTo>
                <a:lnTo>
                  <a:pt x="311411" y="231177"/>
                </a:lnTo>
                <a:lnTo>
                  <a:pt x="293435" y="270018"/>
                </a:lnTo>
                <a:lnTo>
                  <a:pt x="267552" y="302464"/>
                </a:lnTo>
                <a:lnTo>
                  <a:pt x="235127" y="327078"/>
                </a:lnTo>
                <a:lnTo>
                  <a:pt x="197522" y="342420"/>
                </a:lnTo>
                <a:lnTo>
                  <a:pt x="170247" y="346786"/>
                </a:lnTo>
                <a:lnTo>
                  <a:pt x="155063" y="346207"/>
                </a:lnTo>
                <a:lnTo>
                  <a:pt x="112506" y="337332"/>
                </a:lnTo>
                <a:lnTo>
                  <a:pt x="75252" y="318819"/>
                </a:lnTo>
                <a:lnTo>
                  <a:pt x="44337" y="292047"/>
                </a:lnTo>
                <a:lnTo>
                  <a:pt x="20800" y="258392"/>
                </a:lnTo>
                <a:lnTo>
                  <a:pt x="5680" y="219235"/>
                </a:lnTo>
                <a:lnTo>
                  <a:pt x="16" y="175952"/>
                </a:lnTo>
                <a:lnTo>
                  <a:pt x="0" y="173429"/>
                </a:lnTo>
                <a:close/>
              </a:path>
            </a:pathLst>
          </a:custGeom>
          <a:noFill/>
          <a:ln w="9525" cap="flat" cmpd="sng">
            <a:solidFill>
              <a:srgbClr val="CC615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837" name="Google Shape;837;p50"/>
          <p:cNvSpPr/>
          <p:nvPr/>
        </p:nvSpPr>
        <p:spPr>
          <a:xfrm>
            <a:off x="5842460" y="3158424"/>
            <a:ext cx="423900" cy="387900"/>
          </a:xfrm>
          <a:prstGeom prst="rect">
            <a:avLst/>
          </a:prstGeom>
          <a:blipFill rotWithShape="1">
            <a:blip r:embed="rId11">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838" name="Google Shape;838;p50"/>
          <p:cNvSpPr/>
          <p:nvPr/>
        </p:nvSpPr>
        <p:spPr>
          <a:xfrm>
            <a:off x="5894116" y="3183273"/>
            <a:ext cx="320700" cy="299700"/>
          </a:xfrm>
          <a:prstGeom prst="rect">
            <a:avLst/>
          </a:prstGeom>
          <a:blipFill rotWithShape="1">
            <a:blip r:embed="rId8">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839" name="Google Shape;839;p50"/>
          <p:cNvSpPr/>
          <p:nvPr/>
        </p:nvSpPr>
        <p:spPr>
          <a:xfrm>
            <a:off x="5894100" y="3183272"/>
            <a:ext cx="321310" cy="300453"/>
          </a:xfrm>
          <a:custGeom>
            <a:avLst/>
            <a:gdLst/>
            <a:ahLst/>
            <a:cxnLst/>
            <a:rect l="l" t="t" r="r" b="b"/>
            <a:pathLst>
              <a:path w="321310" h="347344" extrusionOk="0">
                <a:moveTo>
                  <a:pt x="0" y="173429"/>
                </a:moveTo>
                <a:lnTo>
                  <a:pt x="5364" y="128714"/>
                </a:lnTo>
                <a:lnTo>
                  <a:pt x="20537" y="88328"/>
                </a:lnTo>
                <a:lnTo>
                  <a:pt x="44135" y="53766"/>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6"/>
                </a:lnTo>
                <a:lnTo>
                  <a:pt x="155063" y="346207"/>
                </a:lnTo>
                <a:lnTo>
                  <a:pt x="112506" y="337332"/>
                </a:lnTo>
                <a:lnTo>
                  <a:pt x="75252" y="318819"/>
                </a:lnTo>
                <a:lnTo>
                  <a:pt x="44337" y="292047"/>
                </a:lnTo>
                <a:lnTo>
                  <a:pt x="20800" y="258392"/>
                </a:lnTo>
                <a:lnTo>
                  <a:pt x="5680" y="219235"/>
                </a:lnTo>
                <a:lnTo>
                  <a:pt x="16" y="175952"/>
                </a:lnTo>
                <a:lnTo>
                  <a:pt x="0" y="173429"/>
                </a:lnTo>
                <a:close/>
              </a:path>
            </a:pathLst>
          </a:custGeom>
          <a:noFill/>
          <a:ln w="9525" cap="flat" cmpd="sng">
            <a:solidFill>
              <a:srgbClr val="CC615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840" name="Google Shape;840;p50"/>
          <p:cNvSpPr/>
          <p:nvPr/>
        </p:nvSpPr>
        <p:spPr>
          <a:xfrm>
            <a:off x="7654635" y="3823154"/>
            <a:ext cx="423900" cy="387900"/>
          </a:xfrm>
          <a:prstGeom prst="rect">
            <a:avLst/>
          </a:prstGeom>
          <a:blipFill rotWithShape="1">
            <a:blip r:embed="rId12">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841" name="Google Shape;841;p50"/>
          <p:cNvSpPr/>
          <p:nvPr/>
        </p:nvSpPr>
        <p:spPr>
          <a:xfrm>
            <a:off x="7706130" y="3848358"/>
            <a:ext cx="320700" cy="299700"/>
          </a:xfrm>
          <a:prstGeom prst="rect">
            <a:avLst/>
          </a:prstGeom>
          <a:blipFill rotWithShape="1">
            <a:blip r:embed="rId1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842" name="Google Shape;842;p50"/>
          <p:cNvSpPr/>
          <p:nvPr/>
        </p:nvSpPr>
        <p:spPr>
          <a:xfrm>
            <a:off x="7706113" y="3848359"/>
            <a:ext cx="321309" cy="300453"/>
          </a:xfrm>
          <a:custGeom>
            <a:avLst/>
            <a:gdLst/>
            <a:ahLst/>
            <a:cxnLst/>
            <a:rect l="l" t="t" r="r" b="b"/>
            <a:pathLst>
              <a:path w="321309" h="347345" extrusionOk="0">
                <a:moveTo>
                  <a:pt x="0" y="173429"/>
                </a:moveTo>
                <a:lnTo>
                  <a:pt x="5364" y="128714"/>
                </a:lnTo>
                <a:lnTo>
                  <a:pt x="20537" y="88327"/>
                </a:lnTo>
                <a:lnTo>
                  <a:pt x="44135" y="53765"/>
                </a:lnTo>
                <a:lnTo>
                  <a:pt x="74777" y="26525"/>
                </a:lnTo>
                <a:lnTo>
                  <a:pt x="111080" y="8104"/>
                </a:lnTo>
                <a:lnTo>
                  <a:pt x="151661" y="0"/>
                </a:lnTo>
                <a:lnTo>
                  <a:pt x="166724" y="593"/>
                </a:lnTo>
                <a:lnTo>
                  <a:pt x="208998" y="9557"/>
                </a:lnTo>
                <a:lnTo>
                  <a:pt x="246066" y="28213"/>
                </a:lnTo>
                <a:lnTo>
                  <a:pt x="276849" y="55171"/>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5"/>
                </a:lnTo>
                <a:lnTo>
                  <a:pt x="155063" y="346207"/>
                </a:lnTo>
                <a:lnTo>
                  <a:pt x="112506" y="337332"/>
                </a:lnTo>
                <a:lnTo>
                  <a:pt x="75251" y="318819"/>
                </a:lnTo>
                <a:lnTo>
                  <a:pt x="44337" y="292046"/>
                </a:lnTo>
                <a:lnTo>
                  <a:pt x="20800" y="258392"/>
                </a:lnTo>
                <a:lnTo>
                  <a:pt x="5680" y="219234"/>
                </a:lnTo>
                <a:lnTo>
                  <a:pt x="16" y="175952"/>
                </a:lnTo>
                <a:lnTo>
                  <a:pt x="0" y="173429"/>
                </a:lnTo>
                <a:close/>
              </a:path>
            </a:pathLst>
          </a:custGeom>
          <a:noFill/>
          <a:ln w="9525" cap="flat" cmpd="sng">
            <a:solidFill>
              <a:srgbClr val="54B8D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843" name="Google Shape;843;p50"/>
          <p:cNvSpPr/>
          <p:nvPr/>
        </p:nvSpPr>
        <p:spPr>
          <a:xfrm>
            <a:off x="6898177" y="5217292"/>
            <a:ext cx="419700" cy="384300"/>
          </a:xfrm>
          <a:prstGeom prst="rect">
            <a:avLst/>
          </a:prstGeom>
          <a:blipFill rotWithShape="1">
            <a:blip r:embed="rId14">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844" name="Google Shape;844;p50"/>
          <p:cNvSpPr/>
          <p:nvPr/>
        </p:nvSpPr>
        <p:spPr>
          <a:xfrm>
            <a:off x="6947659" y="5239625"/>
            <a:ext cx="320700" cy="299700"/>
          </a:xfrm>
          <a:prstGeom prst="rect">
            <a:avLst/>
          </a:prstGeom>
          <a:blipFill rotWithShape="1">
            <a:blip r:embed="rId1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845" name="Google Shape;845;p50"/>
          <p:cNvSpPr/>
          <p:nvPr/>
        </p:nvSpPr>
        <p:spPr>
          <a:xfrm>
            <a:off x="6947642" y="5239625"/>
            <a:ext cx="321310" cy="300453"/>
          </a:xfrm>
          <a:custGeom>
            <a:avLst/>
            <a:gdLst/>
            <a:ahLst/>
            <a:cxnLst/>
            <a:rect l="l" t="t" r="r" b="b"/>
            <a:pathLst>
              <a:path w="321310" h="347345" extrusionOk="0">
                <a:moveTo>
                  <a:pt x="0" y="173429"/>
                </a:moveTo>
                <a:lnTo>
                  <a:pt x="5364" y="128714"/>
                </a:lnTo>
                <a:lnTo>
                  <a:pt x="20537" y="88328"/>
                </a:lnTo>
                <a:lnTo>
                  <a:pt x="44135" y="53766"/>
                </a:lnTo>
                <a:lnTo>
                  <a:pt x="74777" y="26526"/>
                </a:lnTo>
                <a:lnTo>
                  <a:pt x="111080" y="8104"/>
                </a:lnTo>
                <a:lnTo>
                  <a:pt x="151661" y="0"/>
                </a:lnTo>
                <a:lnTo>
                  <a:pt x="166723" y="593"/>
                </a:lnTo>
                <a:lnTo>
                  <a:pt x="208998" y="9557"/>
                </a:lnTo>
                <a:lnTo>
                  <a:pt x="246066"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6"/>
                </a:lnTo>
                <a:lnTo>
                  <a:pt x="155063" y="346207"/>
                </a:lnTo>
                <a:lnTo>
                  <a:pt x="112506" y="337332"/>
                </a:lnTo>
                <a:lnTo>
                  <a:pt x="75251" y="318819"/>
                </a:lnTo>
                <a:lnTo>
                  <a:pt x="44337" y="292046"/>
                </a:lnTo>
                <a:lnTo>
                  <a:pt x="20800" y="258392"/>
                </a:lnTo>
                <a:lnTo>
                  <a:pt x="5680" y="219235"/>
                </a:lnTo>
                <a:lnTo>
                  <a:pt x="16" y="175952"/>
                </a:lnTo>
                <a:lnTo>
                  <a:pt x="0" y="173429"/>
                </a:lnTo>
                <a:close/>
              </a:path>
            </a:pathLst>
          </a:custGeom>
          <a:noFill/>
          <a:ln w="9525" cap="flat" cmpd="sng">
            <a:solidFill>
              <a:srgbClr val="54B8D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846" name="Google Shape;846;p50"/>
          <p:cNvSpPr/>
          <p:nvPr/>
        </p:nvSpPr>
        <p:spPr>
          <a:xfrm>
            <a:off x="5343697" y="3895018"/>
            <a:ext cx="419700" cy="387900"/>
          </a:xfrm>
          <a:prstGeom prst="rect">
            <a:avLst/>
          </a:prstGeom>
          <a:blipFill rotWithShape="1">
            <a:blip r:embed="rId1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847" name="Google Shape;847;p50"/>
          <p:cNvSpPr/>
          <p:nvPr/>
        </p:nvSpPr>
        <p:spPr>
          <a:xfrm>
            <a:off x="5393780" y="3918987"/>
            <a:ext cx="320700" cy="299700"/>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848" name="Google Shape;848;p50"/>
          <p:cNvSpPr/>
          <p:nvPr/>
        </p:nvSpPr>
        <p:spPr>
          <a:xfrm>
            <a:off x="5393763" y="3918987"/>
            <a:ext cx="321310" cy="300453"/>
          </a:xfrm>
          <a:custGeom>
            <a:avLst/>
            <a:gdLst/>
            <a:ahLst/>
            <a:cxnLst/>
            <a:rect l="l" t="t" r="r" b="b"/>
            <a:pathLst>
              <a:path w="321310" h="347345" extrusionOk="0">
                <a:moveTo>
                  <a:pt x="0" y="173429"/>
                </a:moveTo>
                <a:lnTo>
                  <a:pt x="5364" y="128714"/>
                </a:lnTo>
                <a:lnTo>
                  <a:pt x="20537" y="88328"/>
                </a:lnTo>
                <a:lnTo>
                  <a:pt x="44135" y="53766"/>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5"/>
                </a:lnTo>
                <a:lnTo>
                  <a:pt x="155063" y="346207"/>
                </a:lnTo>
                <a:lnTo>
                  <a:pt x="112506" y="337332"/>
                </a:lnTo>
                <a:lnTo>
                  <a:pt x="75251" y="318819"/>
                </a:lnTo>
                <a:lnTo>
                  <a:pt x="44336" y="292046"/>
                </a:lnTo>
                <a:lnTo>
                  <a:pt x="20800" y="258392"/>
                </a:lnTo>
                <a:lnTo>
                  <a:pt x="5680" y="219234"/>
                </a:lnTo>
                <a:lnTo>
                  <a:pt x="16" y="175952"/>
                </a:lnTo>
                <a:lnTo>
                  <a:pt x="0" y="173429"/>
                </a:lnTo>
                <a:close/>
              </a:path>
            </a:pathLst>
          </a:custGeom>
          <a:noFill/>
          <a:ln w="9525" cap="flat" cmpd="sng">
            <a:solidFill>
              <a:srgbClr val="54B8D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849" name="Google Shape;849;p50"/>
          <p:cNvSpPr/>
          <p:nvPr/>
        </p:nvSpPr>
        <p:spPr>
          <a:xfrm>
            <a:off x="4919748" y="5515524"/>
            <a:ext cx="419700" cy="387900"/>
          </a:xfrm>
          <a:prstGeom prst="rect">
            <a:avLst/>
          </a:prstGeom>
          <a:blipFill rotWithShape="1">
            <a:blip r:embed="rId17">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850" name="Google Shape;850;p50"/>
          <p:cNvSpPr/>
          <p:nvPr/>
        </p:nvSpPr>
        <p:spPr>
          <a:xfrm>
            <a:off x="4970415" y="5539916"/>
            <a:ext cx="320700" cy="299700"/>
          </a:xfrm>
          <a:prstGeom prst="rect">
            <a:avLst/>
          </a:prstGeom>
          <a:blipFill rotWithShape="1">
            <a:blip r:embed="rId18">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851" name="Google Shape;851;p50"/>
          <p:cNvSpPr/>
          <p:nvPr/>
        </p:nvSpPr>
        <p:spPr>
          <a:xfrm>
            <a:off x="4970398" y="5539916"/>
            <a:ext cx="321310" cy="300453"/>
          </a:xfrm>
          <a:custGeom>
            <a:avLst/>
            <a:gdLst/>
            <a:ahLst/>
            <a:cxnLst/>
            <a:rect l="l" t="t" r="r" b="b"/>
            <a:pathLst>
              <a:path w="321310" h="347345" extrusionOk="0">
                <a:moveTo>
                  <a:pt x="0" y="173429"/>
                </a:moveTo>
                <a:lnTo>
                  <a:pt x="5364" y="128714"/>
                </a:lnTo>
                <a:lnTo>
                  <a:pt x="20537" y="88328"/>
                </a:lnTo>
                <a:lnTo>
                  <a:pt x="44135" y="53766"/>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6"/>
                </a:lnTo>
                <a:lnTo>
                  <a:pt x="155063" y="346207"/>
                </a:lnTo>
                <a:lnTo>
                  <a:pt x="112506" y="337332"/>
                </a:lnTo>
                <a:lnTo>
                  <a:pt x="75251" y="318819"/>
                </a:lnTo>
                <a:lnTo>
                  <a:pt x="44337" y="292046"/>
                </a:lnTo>
                <a:lnTo>
                  <a:pt x="20800" y="258392"/>
                </a:lnTo>
                <a:lnTo>
                  <a:pt x="5680" y="219235"/>
                </a:lnTo>
                <a:lnTo>
                  <a:pt x="16" y="175952"/>
                </a:lnTo>
                <a:lnTo>
                  <a:pt x="0" y="173429"/>
                </a:lnTo>
                <a:close/>
              </a:path>
            </a:pathLst>
          </a:custGeom>
          <a:noFill/>
          <a:ln w="9525" cap="flat" cmpd="sng">
            <a:solidFill>
              <a:srgbClr val="54B8D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852" name="Google Shape;852;p50"/>
          <p:cNvSpPr/>
          <p:nvPr/>
        </p:nvSpPr>
        <p:spPr>
          <a:xfrm>
            <a:off x="4466705" y="4825640"/>
            <a:ext cx="423900" cy="387900"/>
          </a:xfrm>
          <a:prstGeom prst="rect">
            <a:avLst/>
          </a:prstGeom>
          <a:blipFill rotWithShape="1">
            <a:blip r:embed="rId19">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853" name="Google Shape;853;p50"/>
          <p:cNvSpPr/>
          <p:nvPr/>
        </p:nvSpPr>
        <p:spPr>
          <a:xfrm>
            <a:off x="4518080" y="4850171"/>
            <a:ext cx="320700" cy="299700"/>
          </a:xfrm>
          <a:prstGeom prst="rect">
            <a:avLst/>
          </a:prstGeom>
          <a:blipFill rotWithShape="1">
            <a:blip r:embed="rId18">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854" name="Google Shape;854;p50"/>
          <p:cNvSpPr/>
          <p:nvPr/>
        </p:nvSpPr>
        <p:spPr>
          <a:xfrm>
            <a:off x="4518064" y="4850171"/>
            <a:ext cx="321310" cy="300453"/>
          </a:xfrm>
          <a:custGeom>
            <a:avLst/>
            <a:gdLst/>
            <a:ahLst/>
            <a:cxnLst/>
            <a:rect l="l" t="t" r="r" b="b"/>
            <a:pathLst>
              <a:path w="321310" h="347345" extrusionOk="0">
                <a:moveTo>
                  <a:pt x="0" y="173429"/>
                </a:moveTo>
                <a:lnTo>
                  <a:pt x="5364" y="128714"/>
                </a:lnTo>
                <a:lnTo>
                  <a:pt x="20537" y="88328"/>
                </a:lnTo>
                <a:lnTo>
                  <a:pt x="44135" y="53766"/>
                </a:lnTo>
                <a:lnTo>
                  <a:pt x="74777" y="26526"/>
                </a:lnTo>
                <a:lnTo>
                  <a:pt x="111080" y="8104"/>
                </a:lnTo>
                <a:lnTo>
                  <a:pt x="151661" y="0"/>
                </a:lnTo>
                <a:lnTo>
                  <a:pt x="166723" y="593"/>
                </a:lnTo>
                <a:lnTo>
                  <a:pt x="208998" y="9557"/>
                </a:lnTo>
                <a:lnTo>
                  <a:pt x="246066"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5"/>
                </a:lnTo>
                <a:lnTo>
                  <a:pt x="155063" y="346207"/>
                </a:lnTo>
                <a:lnTo>
                  <a:pt x="112506" y="337332"/>
                </a:lnTo>
                <a:lnTo>
                  <a:pt x="75251" y="318819"/>
                </a:lnTo>
                <a:lnTo>
                  <a:pt x="44337" y="292046"/>
                </a:lnTo>
                <a:lnTo>
                  <a:pt x="20800" y="258392"/>
                </a:lnTo>
                <a:lnTo>
                  <a:pt x="5680" y="219235"/>
                </a:lnTo>
                <a:lnTo>
                  <a:pt x="16" y="175952"/>
                </a:lnTo>
                <a:lnTo>
                  <a:pt x="0" y="173429"/>
                </a:lnTo>
                <a:close/>
              </a:path>
            </a:pathLst>
          </a:custGeom>
          <a:noFill/>
          <a:ln w="9525" cap="flat" cmpd="sng">
            <a:solidFill>
              <a:srgbClr val="54B8D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855" name="Google Shape;855;p50"/>
          <p:cNvSpPr/>
          <p:nvPr/>
        </p:nvSpPr>
        <p:spPr>
          <a:xfrm>
            <a:off x="8153398" y="4038743"/>
            <a:ext cx="423900" cy="387900"/>
          </a:xfrm>
          <a:prstGeom prst="rect">
            <a:avLst/>
          </a:prstGeom>
          <a:blipFill rotWithShape="1">
            <a:blip r:embed="rId20">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856" name="Google Shape;856;p50"/>
          <p:cNvSpPr/>
          <p:nvPr/>
        </p:nvSpPr>
        <p:spPr>
          <a:xfrm>
            <a:off x="8204908" y="4061906"/>
            <a:ext cx="320700" cy="299700"/>
          </a:xfrm>
          <a:prstGeom prst="rect">
            <a:avLst/>
          </a:prstGeom>
          <a:blipFill rotWithShape="1">
            <a:blip r:embed="rId8">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857" name="Google Shape;857;p50"/>
          <p:cNvSpPr/>
          <p:nvPr/>
        </p:nvSpPr>
        <p:spPr>
          <a:xfrm>
            <a:off x="8204892" y="4061906"/>
            <a:ext cx="321309" cy="300453"/>
          </a:xfrm>
          <a:custGeom>
            <a:avLst/>
            <a:gdLst/>
            <a:ahLst/>
            <a:cxnLst/>
            <a:rect l="l" t="t" r="r" b="b"/>
            <a:pathLst>
              <a:path w="321309" h="347345" extrusionOk="0">
                <a:moveTo>
                  <a:pt x="0" y="173429"/>
                </a:moveTo>
                <a:lnTo>
                  <a:pt x="5364" y="128714"/>
                </a:lnTo>
                <a:lnTo>
                  <a:pt x="20537" y="88328"/>
                </a:lnTo>
                <a:lnTo>
                  <a:pt x="44135" y="53766"/>
                </a:lnTo>
                <a:lnTo>
                  <a:pt x="74777" y="26525"/>
                </a:lnTo>
                <a:lnTo>
                  <a:pt x="111080" y="8104"/>
                </a:lnTo>
                <a:lnTo>
                  <a:pt x="151661" y="0"/>
                </a:lnTo>
                <a:lnTo>
                  <a:pt x="166723" y="593"/>
                </a:lnTo>
                <a:lnTo>
                  <a:pt x="208998" y="9557"/>
                </a:lnTo>
                <a:lnTo>
                  <a:pt x="246066" y="28213"/>
                </a:lnTo>
                <a:lnTo>
                  <a:pt x="276849" y="55170"/>
                </a:lnTo>
                <a:lnTo>
                  <a:pt x="300271" y="89037"/>
                </a:lnTo>
                <a:lnTo>
                  <a:pt x="315255" y="128422"/>
                </a:lnTo>
                <a:lnTo>
                  <a:pt x="320724" y="171933"/>
                </a:lnTo>
                <a:lnTo>
                  <a:pt x="320117" y="187383"/>
                </a:lnTo>
                <a:lnTo>
                  <a:pt x="311411" y="231177"/>
                </a:lnTo>
                <a:lnTo>
                  <a:pt x="293435" y="270018"/>
                </a:lnTo>
                <a:lnTo>
                  <a:pt x="267552" y="302464"/>
                </a:lnTo>
                <a:lnTo>
                  <a:pt x="235127" y="327078"/>
                </a:lnTo>
                <a:lnTo>
                  <a:pt x="197522" y="342419"/>
                </a:lnTo>
                <a:lnTo>
                  <a:pt x="170247" y="346785"/>
                </a:lnTo>
                <a:lnTo>
                  <a:pt x="155063" y="346207"/>
                </a:lnTo>
                <a:lnTo>
                  <a:pt x="112506" y="337332"/>
                </a:lnTo>
                <a:lnTo>
                  <a:pt x="75251" y="318819"/>
                </a:lnTo>
                <a:lnTo>
                  <a:pt x="44337" y="292046"/>
                </a:lnTo>
                <a:lnTo>
                  <a:pt x="20800" y="258392"/>
                </a:lnTo>
                <a:lnTo>
                  <a:pt x="5680" y="219235"/>
                </a:lnTo>
                <a:lnTo>
                  <a:pt x="16" y="175952"/>
                </a:lnTo>
                <a:lnTo>
                  <a:pt x="0" y="173429"/>
                </a:lnTo>
                <a:close/>
              </a:path>
            </a:pathLst>
          </a:custGeom>
          <a:noFill/>
          <a:ln w="9525" cap="flat" cmpd="sng">
            <a:solidFill>
              <a:srgbClr val="CC615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858" name="Google Shape;858;p50"/>
          <p:cNvSpPr/>
          <p:nvPr/>
        </p:nvSpPr>
        <p:spPr>
          <a:xfrm>
            <a:off x="8627225" y="3593194"/>
            <a:ext cx="423900" cy="387900"/>
          </a:xfrm>
          <a:prstGeom prst="rect">
            <a:avLst/>
          </a:prstGeom>
          <a:blipFill rotWithShape="1">
            <a:blip r:embed="rId21">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859" name="Google Shape;859;p50"/>
          <p:cNvSpPr/>
          <p:nvPr/>
        </p:nvSpPr>
        <p:spPr>
          <a:xfrm>
            <a:off x="8678038" y="3618695"/>
            <a:ext cx="320700" cy="299700"/>
          </a:xfrm>
          <a:prstGeom prst="rect">
            <a:avLst/>
          </a:prstGeom>
          <a:blipFill rotWithShape="1">
            <a:blip r:embed="rId22">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860" name="Google Shape;860;p50"/>
          <p:cNvSpPr/>
          <p:nvPr/>
        </p:nvSpPr>
        <p:spPr>
          <a:xfrm>
            <a:off x="8678021" y="3618695"/>
            <a:ext cx="321309" cy="300453"/>
          </a:xfrm>
          <a:custGeom>
            <a:avLst/>
            <a:gdLst/>
            <a:ahLst/>
            <a:cxnLst/>
            <a:rect l="l" t="t" r="r" b="b"/>
            <a:pathLst>
              <a:path w="321309" h="347345" extrusionOk="0">
                <a:moveTo>
                  <a:pt x="0" y="173429"/>
                </a:moveTo>
                <a:lnTo>
                  <a:pt x="5364" y="128714"/>
                </a:lnTo>
                <a:lnTo>
                  <a:pt x="20537" y="88327"/>
                </a:lnTo>
                <a:lnTo>
                  <a:pt x="44135" y="53765"/>
                </a:lnTo>
                <a:lnTo>
                  <a:pt x="74777" y="26525"/>
                </a:lnTo>
                <a:lnTo>
                  <a:pt x="111080" y="8104"/>
                </a:lnTo>
                <a:lnTo>
                  <a:pt x="151661" y="0"/>
                </a:lnTo>
                <a:lnTo>
                  <a:pt x="166724" y="593"/>
                </a:lnTo>
                <a:lnTo>
                  <a:pt x="208998" y="9557"/>
                </a:lnTo>
                <a:lnTo>
                  <a:pt x="246066" y="28213"/>
                </a:lnTo>
                <a:lnTo>
                  <a:pt x="276849" y="55171"/>
                </a:lnTo>
                <a:lnTo>
                  <a:pt x="300271" y="89037"/>
                </a:lnTo>
                <a:lnTo>
                  <a:pt x="315255" y="128422"/>
                </a:lnTo>
                <a:lnTo>
                  <a:pt x="320724" y="171933"/>
                </a:lnTo>
                <a:lnTo>
                  <a:pt x="320117" y="187383"/>
                </a:lnTo>
                <a:lnTo>
                  <a:pt x="311411" y="231177"/>
                </a:lnTo>
                <a:lnTo>
                  <a:pt x="293435" y="270018"/>
                </a:lnTo>
                <a:lnTo>
                  <a:pt x="267552" y="302464"/>
                </a:lnTo>
                <a:lnTo>
                  <a:pt x="235127" y="327078"/>
                </a:lnTo>
                <a:lnTo>
                  <a:pt x="197522" y="342420"/>
                </a:lnTo>
                <a:lnTo>
                  <a:pt x="170247" y="346786"/>
                </a:lnTo>
                <a:lnTo>
                  <a:pt x="155063" y="346207"/>
                </a:lnTo>
                <a:lnTo>
                  <a:pt x="112506" y="337333"/>
                </a:lnTo>
                <a:lnTo>
                  <a:pt x="75252" y="318819"/>
                </a:lnTo>
                <a:lnTo>
                  <a:pt x="44337" y="292047"/>
                </a:lnTo>
                <a:lnTo>
                  <a:pt x="20800" y="258392"/>
                </a:lnTo>
                <a:lnTo>
                  <a:pt x="5680" y="219235"/>
                </a:lnTo>
                <a:lnTo>
                  <a:pt x="16" y="175952"/>
                </a:lnTo>
                <a:lnTo>
                  <a:pt x="0" y="173429"/>
                </a:lnTo>
                <a:close/>
              </a:path>
            </a:pathLst>
          </a:custGeom>
          <a:noFill/>
          <a:ln w="9525" cap="flat" cmpd="sng">
            <a:solidFill>
              <a:srgbClr val="CC615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861" name="Google Shape;861;p50"/>
          <p:cNvSpPr/>
          <p:nvPr/>
        </p:nvSpPr>
        <p:spPr>
          <a:xfrm>
            <a:off x="8789323" y="4225586"/>
            <a:ext cx="419700" cy="387900"/>
          </a:xfrm>
          <a:prstGeom prst="rect">
            <a:avLst/>
          </a:prstGeom>
          <a:blipFill rotWithShape="1">
            <a:blip r:embed="rId2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862" name="Google Shape;862;p50"/>
          <p:cNvSpPr/>
          <p:nvPr/>
        </p:nvSpPr>
        <p:spPr>
          <a:xfrm>
            <a:off x="8838403" y="4249589"/>
            <a:ext cx="320700" cy="299700"/>
          </a:xfrm>
          <a:prstGeom prst="rect">
            <a:avLst/>
          </a:prstGeom>
          <a:blipFill rotWithShape="1">
            <a:blip r:embed="rId10">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863" name="Google Shape;863;p50"/>
          <p:cNvSpPr/>
          <p:nvPr/>
        </p:nvSpPr>
        <p:spPr>
          <a:xfrm>
            <a:off x="8838387" y="4249589"/>
            <a:ext cx="321309" cy="300453"/>
          </a:xfrm>
          <a:custGeom>
            <a:avLst/>
            <a:gdLst/>
            <a:ahLst/>
            <a:cxnLst/>
            <a:rect l="l" t="t" r="r" b="b"/>
            <a:pathLst>
              <a:path w="321309" h="347345" extrusionOk="0">
                <a:moveTo>
                  <a:pt x="0" y="173429"/>
                </a:moveTo>
                <a:lnTo>
                  <a:pt x="5364" y="128714"/>
                </a:lnTo>
                <a:lnTo>
                  <a:pt x="20537" y="88328"/>
                </a:lnTo>
                <a:lnTo>
                  <a:pt x="44135" y="53765"/>
                </a:lnTo>
                <a:lnTo>
                  <a:pt x="74777" y="26525"/>
                </a:lnTo>
                <a:lnTo>
                  <a:pt x="111080" y="8104"/>
                </a:lnTo>
                <a:lnTo>
                  <a:pt x="151661" y="0"/>
                </a:lnTo>
                <a:lnTo>
                  <a:pt x="166723" y="593"/>
                </a:lnTo>
                <a:lnTo>
                  <a:pt x="208998" y="9557"/>
                </a:lnTo>
                <a:lnTo>
                  <a:pt x="246066" y="28213"/>
                </a:lnTo>
                <a:lnTo>
                  <a:pt x="276849" y="55170"/>
                </a:lnTo>
                <a:lnTo>
                  <a:pt x="300271" y="89037"/>
                </a:lnTo>
                <a:lnTo>
                  <a:pt x="315255" y="128422"/>
                </a:lnTo>
                <a:lnTo>
                  <a:pt x="320724" y="171933"/>
                </a:lnTo>
                <a:lnTo>
                  <a:pt x="320117" y="187383"/>
                </a:lnTo>
                <a:lnTo>
                  <a:pt x="311411" y="231177"/>
                </a:lnTo>
                <a:lnTo>
                  <a:pt x="293435" y="270018"/>
                </a:lnTo>
                <a:lnTo>
                  <a:pt x="267552" y="302464"/>
                </a:lnTo>
                <a:lnTo>
                  <a:pt x="235127" y="327078"/>
                </a:lnTo>
                <a:lnTo>
                  <a:pt x="197522" y="342419"/>
                </a:lnTo>
                <a:lnTo>
                  <a:pt x="170247" y="346785"/>
                </a:lnTo>
                <a:lnTo>
                  <a:pt x="155063" y="346207"/>
                </a:lnTo>
                <a:lnTo>
                  <a:pt x="112506" y="337332"/>
                </a:lnTo>
                <a:lnTo>
                  <a:pt x="75251" y="318819"/>
                </a:lnTo>
                <a:lnTo>
                  <a:pt x="44337" y="292046"/>
                </a:lnTo>
                <a:lnTo>
                  <a:pt x="20800" y="258392"/>
                </a:lnTo>
                <a:lnTo>
                  <a:pt x="5680" y="219235"/>
                </a:lnTo>
                <a:lnTo>
                  <a:pt x="16" y="175952"/>
                </a:lnTo>
                <a:lnTo>
                  <a:pt x="0" y="173429"/>
                </a:lnTo>
                <a:close/>
              </a:path>
            </a:pathLst>
          </a:custGeom>
          <a:noFill/>
          <a:ln w="9525" cap="flat" cmpd="sng">
            <a:solidFill>
              <a:srgbClr val="CC615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864" name="Google Shape;864;p50"/>
          <p:cNvSpPr/>
          <p:nvPr/>
        </p:nvSpPr>
        <p:spPr>
          <a:xfrm>
            <a:off x="6220690" y="4552562"/>
            <a:ext cx="419700" cy="387900"/>
          </a:xfrm>
          <a:prstGeom prst="rect">
            <a:avLst/>
          </a:prstGeom>
          <a:blipFill rotWithShape="1">
            <a:blip r:embed="rId24">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865" name="Google Shape;865;p50"/>
          <p:cNvSpPr/>
          <p:nvPr/>
        </p:nvSpPr>
        <p:spPr>
          <a:xfrm>
            <a:off x="6271242" y="4575842"/>
            <a:ext cx="320700" cy="299700"/>
          </a:xfrm>
          <a:prstGeom prst="rect">
            <a:avLst/>
          </a:prstGeom>
          <a:blipFill rotWithShape="1">
            <a:blip r:embed="rId1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866" name="Google Shape;866;p50"/>
          <p:cNvSpPr/>
          <p:nvPr/>
        </p:nvSpPr>
        <p:spPr>
          <a:xfrm>
            <a:off x="6271225" y="4575842"/>
            <a:ext cx="321310" cy="300453"/>
          </a:xfrm>
          <a:custGeom>
            <a:avLst/>
            <a:gdLst/>
            <a:ahLst/>
            <a:cxnLst/>
            <a:rect l="l" t="t" r="r" b="b"/>
            <a:pathLst>
              <a:path w="321310" h="347345" extrusionOk="0">
                <a:moveTo>
                  <a:pt x="0" y="173429"/>
                </a:moveTo>
                <a:lnTo>
                  <a:pt x="5364" y="128714"/>
                </a:lnTo>
                <a:lnTo>
                  <a:pt x="20537" y="88328"/>
                </a:lnTo>
                <a:lnTo>
                  <a:pt x="44135" y="53766"/>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5"/>
                </a:lnTo>
                <a:lnTo>
                  <a:pt x="155063" y="346207"/>
                </a:lnTo>
                <a:lnTo>
                  <a:pt x="112506" y="337332"/>
                </a:lnTo>
                <a:lnTo>
                  <a:pt x="75251" y="318819"/>
                </a:lnTo>
                <a:lnTo>
                  <a:pt x="44336" y="292046"/>
                </a:lnTo>
                <a:lnTo>
                  <a:pt x="20800" y="258392"/>
                </a:lnTo>
                <a:lnTo>
                  <a:pt x="5680" y="219234"/>
                </a:lnTo>
                <a:lnTo>
                  <a:pt x="16" y="175952"/>
                </a:lnTo>
                <a:lnTo>
                  <a:pt x="0" y="173429"/>
                </a:lnTo>
                <a:close/>
              </a:path>
            </a:pathLst>
          </a:custGeom>
          <a:noFill/>
          <a:ln w="9525" cap="flat" cmpd="sng">
            <a:solidFill>
              <a:srgbClr val="54B8D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867" name="Google Shape;867;p50"/>
          <p:cNvSpPr/>
          <p:nvPr/>
        </p:nvSpPr>
        <p:spPr>
          <a:xfrm>
            <a:off x="6416040" y="5648470"/>
            <a:ext cx="419700" cy="387900"/>
          </a:xfrm>
          <a:prstGeom prst="rect">
            <a:avLst/>
          </a:prstGeom>
          <a:blipFill rotWithShape="1">
            <a:blip r:embed="rId2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868" name="Google Shape;868;p50"/>
          <p:cNvSpPr/>
          <p:nvPr/>
        </p:nvSpPr>
        <p:spPr>
          <a:xfrm>
            <a:off x="6466564" y="5671665"/>
            <a:ext cx="320700" cy="299700"/>
          </a:xfrm>
          <a:prstGeom prst="rect">
            <a:avLst/>
          </a:prstGeom>
          <a:blipFill rotWithShape="1">
            <a:blip r:embed="rId1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869" name="Google Shape;869;p50"/>
          <p:cNvSpPr/>
          <p:nvPr/>
        </p:nvSpPr>
        <p:spPr>
          <a:xfrm>
            <a:off x="6466547" y="5671665"/>
            <a:ext cx="321310" cy="300453"/>
          </a:xfrm>
          <a:custGeom>
            <a:avLst/>
            <a:gdLst/>
            <a:ahLst/>
            <a:cxnLst/>
            <a:rect l="l" t="t" r="r" b="b"/>
            <a:pathLst>
              <a:path w="321310" h="347345" extrusionOk="0">
                <a:moveTo>
                  <a:pt x="0" y="173429"/>
                </a:moveTo>
                <a:lnTo>
                  <a:pt x="5364" y="128714"/>
                </a:lnTo>
                <a:lnTo>
                  <a:pt x="20537" y="88328"/>
                </a:lnTo>
                <a:lnTo>
                  <a:pt x="44135" y="53766"/>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5"/>
                </a:lnTo>
                <a:lnTo>
                  <a:pt x="155063" y="346207"/>
                </a:lnTo>
                <a:lnTo>
                  <a:pt x="112506" y="337332"/>
                </a:lnTo>
                <a:lnTo>
                  <a:pt x="75251" y="318819"/>
                </a:lnTo>
                <a:lnTo>
                  <a:pt x="44336" y="292046"/>
                </a:lnTo>
                <a:lnTo>
                  <a:pt x="20800" y="258392"/>
                </a:lnTo>
                <a:lnTo>
                  <a:pt x="5680" y="219234"/>
                </a:lnTo>
                <a:lnTo>
                  <a:pt x="16" y="175952"/>
                </a:lnTo>
                <a:lnTo>
                  <a:pt x="0" y="173429"/>
                </a:lnTo>
                <a:close/>
              </a:path>
            </a:pathLst>
          </a:custGeom>
          <a:noFill/>
          <a:ln w="9525" cap="flat" cmpd="sng">
            <a:solidFill>
              <a:srgbClr val="54B8D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870" name="Google Shape;870;p50"/>
          <p:cNvSpPr/>
          <p:nvPr/>
        </p:nvSpPr>
        <p:spPr>
          <a:xfrm>
            <a:off x="5364479" y="4710660"/>
            <a:ext cx="419700" cy="387900"/>
          </a:xfrm>
          <a:prstGeom prst="rect">
            <a:avLst/>
          </a:prstGeom>
          <a:blipFill rotWithShape="1">
            <a:blip r:embed="rId2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871" name="Google Shape;871;p50"/>
          <p:cNvSpPr/>
          <p:nvPr/>
        </p:nvSpPr>
        <p:spPr>
          <a:xfrm>
            <a:off x="5413021" y="4735752"/>
            <a:ext cx="320700" cy="299700"/>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872" name="Google Shape;872;p50"/>
          <p:cNvSpPr/>
          <p:nvPr/>
        </p:nvSpPr>
        <p:spPr>
          <a:xfrm>
            <a:off x="5413005" y="4735752"/>
            <a:ext cx="321310" cy="300453"/>
          </a:xfrm>
          <a:custGeom>
            <a:avLst/>
            <a:gdLst/>
            <a:ahLst/>
            <a:cxnLst/>
            <a:rect l="l" t="t" r="r" b="b"/>
            <a:pathLst>
              <a:path w="321310" h="347345" extrusionOk="0">
                <a:moveTo>
                  <a:pt x="0" y="173429"/>
                </a:moveTo>
                <a:lnTo>
                  <a:pt x="5364" y="128714"/>
                </a:lnTo>
                <a:lnTo>
                  <a:pt x="20537" y="88328"/>
                </a:lnTo>
                <a:lnTo>
                  <a:pt x="44135" y="53766"/>
                </a:lnTo>
                <a:lnTo>
                  <a:pt x="74777" y="26526"/>
                </a:lnTo>
                <a:lnTo>
                  <a:pt x="111080" y="8104"/>
                </a:lnTo>
                <a:lnTo>
                  <a:pt x="151661" y="0"/>
                </a:lnTo>
                <a:lnTo>
                  <a:pt x="166723" y="593"/>
                </a:lnTo>
                <a:lnTo>
                  <a:pt x="208998" y="9557"/>
                </a:lnTo>
                <a:lnTo>
                  <a:pt x="246066"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5"/>
                </a:lnTo>
                <a:lnTo>
                  <a:pt x="155063" y="346207"/>
                </a:lnTo>
                <a:lnTo>
                  <a:pt x="112506" y="337332"/>
                </a:lnTo>
                <a:lnTo>
                  <a:pt x="75251" y="318819"/>
                </a:lnTo>
                <a:lnTo>
                  <a:pt x="44337" y="292046"/>
                </a:lnTo>
                <a:lnTo>
                  <a:pt x="20800" y="258392"/>
                </a:lnTo>
                <a:lnTo>
                  <a:pt x="5680" y="219235"/>
                </a:lnTo>
                <a:lnTo>
                  <a:pt x="16" y="175952"/>
                </a:lnTo>
                <a:lnTo>
                  <a:pt x="0" y="173429"/>
                </a:lnTo>
                <a:close/>
              </a:path>
            </a:pathLst>
          </a:custGeom>
          <a:noFill/>
          <a:ln w="9525" cap="flat" cmpd="sng">
            <a:solidFill>
              <a:srgbClr val="54B8D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873" name="Google Shape;873;p50"/>
          <p:cNvSpPr/>
          <p:nvPr/>
        </p:nvSpPr>
        <p:spPr>
          <a:xfrm>
            <a:off x="4146665" y="4376498"/>
            <a:ext cx="423900" cy="387900"/>
          </a:xfrm>
          <a:prstGeom prst="rect">
            <a:avLst/>
          </a:prstGeom>
          <a:blipFill rotWithShape="1">
            <a:blip r:embed="rId27">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874" name="Google Shape;874;p50"/>
          <p:cNvSpPr/>
          <p:nvPr/>
        </p:nvSpPr>
        <p:spPr>
          <a:xfrm>
            <a:off x="4197350" y="4399734"/>
            <a:ext cx="320700" cy="299700"/>
          </a:xfrm>
          <a:prstGeom prst="rect">
            <a:avLst/>
          </a:prstGeom>
          <a:blipFill rotWithShape="1">
            <a:blip r:embed="rId1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875" name="Google Shape;875;p50"/>
          <p:cNvSpPr/>
          <p:nvPr/>
        </p:nvSpPr>
        <p:spPr>
          <a:xfrm>
            <a:off x="4197333" y="4399734"/>
            <a:ext cx="321310" cy="300453"/>
          </a:xfrm>
          <a:custGeom>
            <a:avLst/>
            <a:gdLst/>
            <a:ahLst/>
            <a:cxnLst/>
            <a:rect l="l" t="t" r="r" b="b"/>
            <a:pathLst>
              <a:path w="321310" h="347345" extrusionOk="0">
                <a:moveTo>
                  <a:pt x="0" y="173429"/>
                </a:moveTo>
                <a:lnTo>
                  <a:pt x="5364" y="128714"/>
                </a:lnTo>
                <a:lnTo>
                  <a:pt x="20537" y="88328"/>
                </a:lnTo>
                <a:lnTo>
                  <a:pt x="44135" y="53766"/>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6"/>
                </a:lnTo>
                <a:lnTo>
                  <a:pt x="155063" y="346207"/>
                </a:lnTo>
                <a:lnTo>
                  <a:pt x="112506" y="337332"/>
                </a:lnTo>
                <a:lnTo>
                  <a:pt x="75251" y="318819"/>
                </a:lnTo>
                <a:lnTo>
                  <a:pt x="44337" y="292047"/>
                </a:lnTo>
                <a:lnTo>
                  <a:pt x="20800" y="258392"/>
                </a:lnTo>
                <a:lnTo>
                  <a:pt x="5680" y="219235"/>
                </a:lnTo>
                <a:lnTo>
                  <a:pt x="16" y="175952"/>
                </a:lnTo>
                <a:lnTo>
                  <a:pt x="0" y="173429"/>
                </a:lnTo>
                <a:close/>
              </a:path>
            </a:pathLst>
          </a:custGeom>
          <a:noFill/>
          <a:ln w="9525" cap="flat" cmpd="sng">
            <a:solidFill>
              <a:srgbClr val="54B8D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876" name="Google Shape;876;p50"/>
          <p:cNvSpPr/>
          <p:nvPr/>
        </p:nvSpPr>
        <p:spPr>
          <a:xfrm>
            <a:off x="6765174" y="3736920"/>
            <a:ext cx="419700" cy="387900"/>
          </a:xfrm>
          <a:prstGeom prst="rect">
            <a:avLst/>
          </a:prstGeom>
          <a:blipFill rotWithShape="1">
            <a:blip r:embed="rId28">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877" name="Google Shape;877;p50"/>
          <p:cNvSpPr/>
          <p:nvPr/>
        </p:nvSpPr>
        <p:spPr>
          <a:xfrm>
            <a:off x="6814920" y="3761615"/>
            <a:ext cx="320700" cy="299700"/>
          </a:xfrm>
          <a:prstGeom prst="rect">
            <a:avLst/>
          </a:prstGeom>
          <a:blipFill rotWithShape="1">
            <a:blip r:embed="rId29">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878" name="Google Shape;878;p50"/>
          <p:cNvSpPr/>
          <p:nvPr/>
        </p:nvSpPr>
        <p:spPr>
          <a:xfrm>
            <a:off x="6814903" y="3761615"/>
            <a:ext cx="321310" cy="300453"/>
          </a:xfrm>
          <a:custGeom>
            <a:avLst/>
            <a:gdLst/>
            <a:ahLst/>
            <a:cxnLst/>
            <a:rect l="l" t="t" r="r" b="b"/>
            <a:pathLst>
              <a:path w="321310" h="347345" extrusionOk="0">
                <a:moveTo>
                  <a:pt x="0" y="173429"/>
                </a:moveTo>
                <a:lnTo>
                  <a:pt x="5364" y="128714"/>
                </a:lnTo>
                <a:lnTo>
                  <a:pt x="20537" y="88327"/>
                </a:lnTo>
                <a:lnTo>
                  <a:pt x="44135" y="53766"/>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7"/>
                </a:lnTo>
                <a:lnTo>
                  <a:pt x="293435" y="270018"/>
                </a:lnTo>
                <a:lnTo>
                  <a:pt x="267552" y="302464"/>
                </a:lnTo>
                <a:lnTo>
                  <a:pt x="235127" y="327078"/>
                </a:lnTo>
                <a:lnTo>
                  <a:pt x="197522" y="342420"/>
                </a:lnTo>
                <a:lnTo>
                  <a:pt x="170247" y="346785"/>
                </a:lnTo>
                <a:lnTo>
                  <a:pt x="155063" y="346207"/>
                </a:lnTo>
                <a:lnTo>
                  <a:pt x="112506" y="337332"/>
                </a:lnTo>
                <a:lnTo>
                  <a:pt x="75251" y="318819"/>
                </a:lnTo>
                <a:lnTo>
                  <a:pt x="44337" y="292046"/>
                </a:lnTo>
                <a:lnTo>
                  <a:pt x="20800" y="258392"/>
                </a:lnTo>
                <a:lnTo>
                  <a:pt x="5680" y="219234"/>
                </a:lnTo>
                <a:lnTo>
                  <a:pt x="16" y="175952"/>
                </a:lnTo>
                <a:lnTo>
                  <a:pt x="0" y="173429"/>
                </a:lnTo>
                <a:close/>
              </a:path>
            </a:pathLst>
          </a:custGeom>
          <a:noFill/>
          <a:ln w="9525" cap="flat" cmpd="sng">
            <a:solidFill>
              <a:srgbClr val="CC615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879" name="Google Shape;879;p50"/>
          <p:cNvSpPr/>
          <p:nvPr/>
        </p:nvSpPr>
        <p:spPr>
          <a:xfrm>
            <a:off x="6058592" y="5030450"/>
            <a:ext cx="423900" cy="387900"/>
          </a:xfrm>
          <a:prstGeom prst="rect">
            <a:avLst/>
          </a:prstGeom>
          <a:blipFill rotWithShape="1">
            <a:blip r:embed="rId30">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880" name="Google Shape;880;p50"/>
          <p:cNvSpPr/>
          <p:nvPr/>
        </p:nvSpPr>
        <p:spPr>
          <a:xfrm>
            <a:off x="6110878" y="5053564"/>
            <a:ext cx="320700" cy="299700"/>
          </a:xfrm>
          <a:prstGeom prst="rect">
            <a:avLst/>
          </a:prstGeom>
          <a:blipFill rotWithShape="1">
            <a:blip r:embed="rId8">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881" name="Google Shape;881;p50"/>
          <p:cNvSpPr/>
          <p:nvPr/>
        </p:nvSpPr>
        <p:spPr>
          <a:xfrm>
            <a:off x="6110861" y="5053564"/>
            <a:ext cx="321310" cy="300453"/>
          </a:xfrm>
          <a:custGeom>
            <a:avLst/>
            <a:gdLst/>
            <a:ahLst/>
            <a:cxnLst/>
            <a:rect l="l" t="t" r="r" b="b"/>
            <a:pathLst>
              <a:path w="321310" h="347345" extrusionOk="0">
                <a:moveTo>
                  <a:pt x="0" y="173429"/>
                </a:moveTo>
                <a:lnTo>
                  <a:pt x="5364" y="128714"/>
                </a:lnTo>
                <a:lnTo>
                  <a:pt x="20537" y="88328"/>
                </a:lnTo>
                <a:lnTo>
                  <a:pt x="44135" y="53766"/>
                </a:lnTo>
                <a:lnTo>
                  <a:pt x="74777" y="26525"/>
                </a:lnTo>
                <a:lnTo>
                  <a:pt x="111080" y="8104"/>
                </a:lnTo>
                <a:lnTo>
                  <a:pt x="151661" y="0"/>
                </a:lnTo>
                <a:lnTo>
                  <a:pt x="166723" y="593"/>
                </a:lnTo>
                <a:lnTo>
                  <a:pt x="208998" y="9557"/>
                </a:lnTo>
                <a:lnTo>
                  <a:pt x="246066"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5"/>
                </a:lnTo>
                <a:lnTo>
                  <a:pt x="155063" y="346207"/>
                </a:lnTo>
                <a:lnTo>
                  <a:pt x="112506" y="337332"/>
                </a:lnTo>
                <a:lnTo>
                  <a:pt x="75251" y="318819"/>
                </a:lnTo>
                <a:lnTo>
                  <a:pt x="44337" y="292046"/>
                </a:lnTo>
                <a:lnTo>
                  <a:pt x="20800" y="258392"/>
                </a:lnTo>
                <a:lnTo>
                  <a:pt x="5680" y="219235"/>
                </a:lnTo>
                <a:lnTo>
                  <a:pt x="16" y="175952"/>
                </a:lnTo>
                <a:lnTo>
                  <a:pt x="0" y="173429"/>
                </a:lnTo>
                <a:close/>
              </a:path>
            </a:pathLst>
          </a:custGeom>
          <a:noFill/>
          <a:ln w="76200" cap="flat" cmpd="sng">
            <a:solidFill>
              <a:srgbClr val="F1C23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882" name="Google Shape;882;p50"/>
          <p:cNvSpPr/>
          <p:nvPr/>
        </p:nvSpPr>
        <p:spPr>
          <a:xfrm>
            <a:off x="8049490" y="2791923"/>
            <a:ext cx="419700" cy="387900"/>
          </a:xfrm>
          <a:prstGeom prst="rect">
            <a:avLst/>
          </a:prstGeom>
          <a:blipFill rotWithShape="1">
            <a:blip r:embed="rId31">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883" name="Google Shape;883;p50"/>
          <p:cNvSpPr/>
          <p:nvPr/>
        </p:nvSpPr>
        <p:spPr>
          <a:xfrm>
            <a:off x="8099183" y="2816962"/>
            <a:ext cx="320700" cy="299700"/>
          </a:xfrm>
          <a:prstGeom prst="rect">
            <a:avLst/>
          </a:prstGeom>
          <a:blipFill rotWithShape="1">
            <a:blip r:embed="rId29">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884" name="Google Shape;884;p50"/>
          <p:cNvSpPr/>
          <p:nvPr/>
        </p:nvSpPr>
        <p:spPr>
          <a:xfrm>
            <a:off x="8099166" y="2816962"/>
            <a:ext cx="321309" cy="300453"/>
          </a:xfrm>
          <a:custGeom>
            <a:avLst/>
            <a:gdLst/>
            <a:ahLst/>
            <a:cxnLst/>
            <a:rect l="l" t="t" r="r" b="b"/>
            <a:pathLst>
              <a:path w="321309" h="347344" extrusionOk="0">
                <a:moveTo>
                  <a:pt x="0" y="173429"/>
                </a:moveTo>
                <a:lnTo>
                  <a:pt x="5364" y="128714"/>
                </a:lnTo>
                <a:lnTo>
                  <a:pt x="20537" y="88327"/>
                </a:lnTo>
                <a:lnTo>
                  <a:pt x="44135" y="53765"/>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7"/>
                </a:lnTo>
                <a:lnTo>
                  <a:pt x="293435" y="270018"/>
                </a:lnTo>
                <a:lnTo>
                  <a:pt x="267552" y="302464"/>
                </a:lnTo>
                <a:lnTo>
                  <a:pt x="235127" y="327078"/>
                </a:lnTo>
                <a:lnTo>
                  <a:pt x="197522" y="342420"/>
                </a:lnTo>
                <a:lnTo>
                  <a:pt x="170247" y="346786"/>
                </a:lnTo>
                <a:lnTo>
                  <a:pt x="155063" y="346207"/>
                </a:lnTo>
                <a:lnTo>
                  <a:pt x="112506" y="337333"/>
                </a:lnTo>
                <a:lnTo>
                  <a:pt x="75252" y="318819"/>
                </a:lnTo>
                <a:lnTo>
                  <a:pt x="44337" y="292047"/>
                </a:lnTo>
                <a:lnTo>
                  <a:pt x="20800" y="258392"/>
                </a:lnTo>
                <a:lnTo>
                  <a:pt x="5680" y="219235"/>
                </a:lnTo>
                <a:lnTo>
                  <a:pt x="16" y="175952"/>
                </a:lnTo>
                <a:lnTo>
                  <a:pt x="0" y="173429"/>
                </a:lnTo>
                <a:close/>
              </a:path>
            </a:pathLst>
          </a:custGeom>
          <a:noFill/>
          <a:ln w="9525" cap="flat" cmpd="sng">
            <a:solidFill>
              <a:srgbClr val="CC615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885" name="Google Shape;885;p50"/>
          <p:cNvSpPr/>
          <p:nvPr/>
        </p:nvSpPr>
        <p:spPr>
          <a:xfrm>
            <a:off x="7297188" y="2569149"/>
            <a:ext cx="423900" cy="387900"/>
          </a:xfrm>
          <a:prstGeom prst="rect">
            <a:avLst/>
          </a:prstGeom>
          <a:blipFill rotWithShape="1">
            <a:blip r:embed="rId32">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886" name="Google Shape;886;p50"/>
          <p:cNvSpPr/>
          <p:nvPr/>
        </p:nvSpPr>
        <p:spPr>
          <a:xfrm>
            <a:off x="7348881" y="2594655"/>
            <a:ext cx="320700" cy="299700"/>
          </a:xfrm>
          <a:prstGeom prst="rect">
            <a:avLst/>
          </a:prstGeom>
          <a:blipFill rotWithShape="1">
            <a:blip r:embed="rId8">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887" name="Google Shape;887;p50"/>
          <p:cNvSpPr/>
          <p:nvPr/>
        </p:nvSpPr>
        <p:spPr>
          <a:xfrm>
            <a:off x="7348864" y="2594655"/>
            <a:ext cx="321309" cy="300453"/>
          </a:xfrm>
          <a:custGeom>
            <a:avLst/>
            <a:gdLst/>
            <a:ahLst/>
            <a:cxnLst/>
            <a:rect l="l" t="t" r="r" b="b"/>
            <a:pathLst>
              <a:path w="321309" h="347344" extrusionOk="0">
                <a:moveTo>
                  <a:pt x="0" y="173429"/>
                </a:moveTo>
                <a:lnTo>
                  <a:pt x="5364" y="128714"/>
                </a:lnTo>
                <a:lnTo>
                  <a:pt x="20537" y="88328"/>
                </a:lnTo>
                <a:lnTo>
                  <a:pt x="44135" y="53766"/>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6"/>
                </a:lnTo>
                <a:lnTo>
                  <a:pt x="155063" y="346207"/>
                </a:lnTo>
                <a:lnTo>
                  <a:pt x="112506" y="337332"/>
                </a:lnTo>
                <a:lnTo>
                  <a:pt x="75252" y="318819"/>
                </a:lnTo>
                <a:lnTo>
                  <a:pt x="44337" y="292046"/>
                </a:lnTo>
                <a:lnTo>
                  <a:pt x="20800" y="258392"/>
                </a:lnTo>
                <a:lnTo>
                  <a:pt x="5680" y="219235"/>
                </a:lnTo>
                <a:lnTo>
                  <a:pt x="16" y="175952"/>
                </a:lnTo>
                <a:lnTo>
                  <a:pt x="0" y="173429"/>
                </a:lnTo>
                <a:close/>
              </a:path>
            </a:pathLst>
          </a:custGeom>
          <a:noFill/>
          <a:ln w="9525" cap="flat" cmpd="sng">
            <a:solidFill>
              <a:srgbClr val="CC615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888" name="Google Shape;888;p50"/>
          <p:cNvSpPr/>
          <p:nvPr/>
        </p:nvSpPr>
        <p:spPr>
          <a:xfrm>
            <a:off x="7218217" y="4376498"/>
            <a:ext cx="419700" cy="387900"/>
          </a:xfrm>
          <a:prstGeom prst="rect">
            <a:avLst/>
          </a:prstGeom>
          <a:blipFill rotWithShape="1">
            <a:blip r:embed="rId3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889" name="Google Shape;889;p50"/>
          <p:cNvSpPr/>
          <p:nvPr/>
        </p:nvSpPr>
        <p:spPr>
          <a:xfrm>
            <a:off x="7268390" y="4399734"/>
            <a:ext cx="320700" cy="299700"/>
          </a:xfrm>
          <a:prstGeom prst="rect">
            <a:avLst/>
          </a:prstGeom>
          <a:blipFill rotWithShape="1">
            <a:blip r:embed="rId22">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890" name="Google Shape;890;p50"/>
          <p:cNvSpPr/>
          <p:nvPr/>
        </p:nvSpPr>
        <p:spPr>
          <a:xfrm>
            <a:off x="7268373" y="4399734"/>
            <a:ext cx="321309" cy="300453"/>
          </a:xfrm>
          <a:custGeom>
            <a:avLst/>
            <a:gdLst/>
            <a:ahLst/>
            <a:cxnLst/>
            <a:rect l="l" t="t" r="r" b="b"/>
            <a:pathLst>
              <a:path w="321309" h="347345" extrusionOk="0">
                <a:moveTo>
                  <a:pt x="0" y="173429"/>
                </a:moveTo>
                <a:lnTo>
                  <a:pt x="5364" y="128714"/>
                </a:lnTo>
                <a:lnTo>
                  <a:pt x="20537" y="88328"/>
                </a:lnTo>
                <a:lnTo>
                  <a:pt x="44135" y="53766"/>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6"/>
                </a:lnTo>
                <a:lnTo>
                  <a:pt x="155063" y="346207"/>
                </a:lnTo>
                <a:lnTo>
                  <a:pt x="112506" y="337332"/>
                </a:lnTo>
                <a:lnTo>
                  <a:pt x="75251" y="318819"/>
                </a:lnTo>
                <a:lnTo>
                  <a:pt x="44337" y="292047"/>
                </a:lnTo>
                <a:lnTo>
                  <a:pt x="20800" y="258392"/>
                </a:lnTo>
                <a:lnTo>
                  <a:pt x="5680" y="219235"/>
                </a:lnTo>
                <a:lnTo>
                  <a:pt x="16" y="175952"/>
                </a:lnTo>
                <a:lnTo>
                  <a:pt x="0" y="173429"/>
                </a:lnTo>
                <a:close/>
              </a:path>
            </a:pathLst>
          </a:custGeom>
          <a:noFill/>
          <a:ln w="9525" cap="flat" cmpd="sng">
            <a:solidFill>
              <a:srgbClr val="CC615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891" name="Google Shape;891;p50"/>
          <p:cNvSpPr/>
          <p:nvPr/>
        </p:nvSpPr>
        <p:spPr>
          <a:xfrm>
            <a:off x="6108469" y="3614752"/>
            <a:ext cx="423900" cy="387900"/>
          </a:xfrm>
          <a:prstGeom prst="rect">
            <a:avLst/>
          </a:prstGeom>
          <a:blipFill rotWithShape="1">
            <a:blip r:embed="rId34">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892" name="Google Shape;892;p50"/>
          <p:cNvSpPr/>
          <p:nvPr/>
        </p:nvSpPr>
        <p:spPr>
          <a:xfrm>
            <a:off x="6160631" y="3638968"/>
            <a:ext cx="320700" cy="299700"/>
          </a:xfrm>
          <a:prstGeom prst="rect">
            <a:avLst/>
          </a:prstGeom>
          <a:blipFill rotWithShape="1">
            <a:blip r:embed="rId8">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893" name="Google Shape;893;p50"/>
          <p:cNvSpPr/>
          <p:nvPr/>
        </p:nvSpPr>
        <p:spPr>
          <a:xfrm>
            <a:off x="6160614" y="3638968"/>
            <a:ext cx="321310" cy="300453"/>
          </a:xfrm>
          <a:custGeom>
            <a:avLst/>
            <a:gdLst/>
            <a:ahLst/>
            <a:cxnLst/>
            <a:rect l="l" t="t" r="r" b="b"/>
            <a:pathLst>
              <a:path w="321310" h="347345" extrusionOk="0">
                <a:moveTo>
                  <a:pt x="0" y="173429"/>
                </a:moveTo>
                <a:lnTo>
                  <a:pt x="5364" y="128714"/>
                </a:lnTo>
                <a:lnTo>
                  <a:pt x="20537" y="88327"/>
                </a:lnTo>
                <a:lnTo>
                  <a:pt x="44135" y="53766"/>
                </a:lnTo>
                <a:lnTo>
                  <a:pt x="74777" y="26525"/>
                </a:lnTo>
                <a:lnTo>
                  <a:pt x="111080" y="8104"/>
                </a:lnTo>
                <a:lnTo>
                  <a:pt x="151661" y="0"/>
                </a:lnTo>
                <a:lnTo>
                  <a:pt x="166724" y="593"/>
                </a:lnTo>
                <a:lnTo>
                  <a:pt x="208998" y="9557"/>
                </a:lnTo>
                <a:lnTo>
                  <a:pt x="246066" y="28213"/>
                </a:lnTo>
                <a:lnTo>
                  <a:pt x="276849" y="55171"/>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6"/>
                </a:lnTo>
                <a:lnTo>
                  <a:pt x="155063" y="346207"/>
                </a:lnTo>
                <a:lnTo>
                  <a:pt x="112506" y="337332"/>
                </a:lnTo>
                <a:lnTo>
                  <a:pt x="75252" y="318819"/>
                </a:lnTo>
                <a:lnTo>
                  <a:pt x="44337" y="292047"/>
                </a:lnTo>
                <a:lnTo>
                  <a:pt x="20800" y="258392"/>
                </a:lnTo>
                <a:lnTo>
                  <a:pt x="5680" y="219235"/>
                </a:lnTo>
                <a:lnTo>
                  <a:pt x="16" y="175952"/>
                </a:lnTo>
                <a:lnTo>
                  <a:pt x="0" y="173429"/>
                </a:lnTo>
                <a:close/>
              </a:path>
            </a:pathLst>
          </a:custGeom>
          <a:noFill/>
          <a:ln w="9525" cap="flat" cmpd="sng">
            <a:solidFill>
              <a:srgbClr val="CC615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894" name="Google Shape;894;p50"/>
          <p:cNvSpPr/>
          <p:nvPr/>
        </p:nvSpPr>
        <p:spPr>
          <a:xfrm>
            <a:off x="9125988" y="3050629"/>
            <a:ext cx="423900" cy="387900"/>
          </a:xfrm>
          <a:prstGeom prst="rect">
            <a:avLst/>
          </a:prstGeom>
          <a:blipFill rotWithShape="1">
            <a:blip r:embed="rId3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895" name="Google Shape;895;p50"/>
          <p:cNvSpPr/>
          <p:nvPr/>
        </p:nvSpPr>
        <p:spPr>
          <a:xfrm>
            <a:off x="9176826" y="3074802"/>
            <a:ext cx="320700" cy="299700"/>
          </a:xfrm>
          <a:prstGeom prst="rect">
            <a:avLst/>
          </a:prstGeom>
          <a:blipFill rotWithShape="1">
            <a:blip r:embed="rId8">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896" name="Google Shape;896;p50"/>
          <p:cNvSpPr/>
          <p:nvPr/>
        </p:nvSpPr>
        <p:spPr>
          <a:xfrm>
            <a:off x="9176810" y="3074802"/>
            <a:ext cx="321309" cy="300453"/>
          </a:xfrm>
          <a:custGeom>
            <a:avLst/>
            <a:gdLst/>
            <a:ahLst/>
            <a:cxnLst/>
            <a:rect l="l" t="t" r="r" b="b"/>
            <a:pathLst>
              <a:path w="321309" h="347344" extrusionOk="0">
                <a:moveTo>
                  <a:pt x="0" y="173429"/>
                </a:moveTo>
                <a:lnTo>
                  <a:pt x="5364" y="128714"/>
                </a:lnTo>
                <a:lnTo>
                  <a:pt x="20537" y="88327"/>
                </a:lnTo>
                <a:lnTo>
                  <a:pt x="44135" y="53765"/>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7"/>
                </a:lnTo>
                <a:lnTo>
                  <a:pt x="293435" y="270018"/>
                </a:lnTo>
                <a:lnTo>
                  <a:pt x="267552" y="302464"/>
                </a:lnTo>
                <a:lnTo>
                  <a:pt x="235127" y="327078"/>
                </a:lnTo>
                <a:lnTo>
                  <a:pt x="197522" y="342420"/>
                </a:lnTo>
                <a:lnTo>
                  <a:pt x="170247" y="346786"/>
                </a:lnTo>
                <a:lnTo>
                  <a:pt x="155063" y="346207"/>
                </a:lnTo>
                <a:lnTo>
                  <a:pt x="112506" y="337333"/>
                </a:lnTo>
                <a:lnTo>
                  <a:pt x="75252" y="318820"/>
                </a:lnTo>
                <a:lnTo>
                  <a:pt x="44337" y="292047"/>
                </a:lnTo>
                <a:lnTo>
                  <a:pt x="20800" y="258392"/>
                </a:lnTo>
                <a:lnTo>
                  <a:pt x="5680" y="219235"/>
                </a:lnTo>
                <a:lnTo>
                  <a:pt x="16" y="175952"/>
                </a:lnTo>
                <a:lnTo>
                  <a:pt x="0" y="173429"/>
                </a:lnTo>
                <a:close/>
              </a:path>
            </a:pathLst>
          </a:custGeom>
          <a:noFill/>
          <a:ln w="9525" cap="flat" cmpd="sng">
            <a:solidFill>
              <a:srgbClr val="CC615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897" name="Google Shape;897;p50"/>
          <p:cNvSpPr/>
          <p:nvPr/>
        </p:nvSpPr>
        <p:spPr>
          <a:xfrm>
            <a:off x="7218217" y="3614752"/>
            <a:ext cx="419700" cy="387900"/>
          </a:xfrm>
          <a:prstGeom prst="rect">
            <a:avLst/>
          </a:prstGeom>
          <a:blipFill rotWithShape="1">
            <a:blip r:embed="rId3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898" name="Google Shape;898;p50"/>
          <p:cNvSpPr/>
          <p:nvPr/>
        </p:nvSpPr>
        <p:spPr>
          <a:xfrm>
            <a:off x="7268390" y="3638968"/>
            <a:ext cx="320700" cy="299700"/>
          </a:xfrm>
          <a:prstGeom prst="rect">
            <a:avLst/>
          </a:prstGeom>
          <a:blipFill rotWithShape="1">
            <a:blip r:embed="rId10">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899" name="Google Shape;899;p50"/>
          <p:cNvSpPr/>
          <p:nvPr/>
        </p:nvSpPr>
        <p:spPr>
          <a:xfrm>
            <a:off x="7268373" y="3638968"/>
            <a:ext cx="321309" cy="300453"/>
          </a:xfrm>
          <a:custGeom>
            <a:avLst/>
            <a:gdLst/>
            <a:ahLst/>
            <a:cxnLst/>
            <a:rect l="l" t="t" r="r" b="b"/>
            <a:pathLst>
              <a:path w="321309" h="347345" extrusionOk="0">
                <a:moveTo>
                  <a:pt x="0" y="173429"/>
                </a:moveTo>
                <a:lnTo>
                  <a:pt x="5364" y="128714"/>
                </a:lnTo>
                <a:lnTo>
                  <a:pt x="20537" y="88327"/>
                </a:lnTo>
                <a:lnTo>
                  <a:pt x="44135" y="53765"/>
                </a:lnTo>
                <a:lnTo>
                  <a:pt x="74777" y="26525"/>
                </a:lnTo>
                <a:lnTo>
                  <a:pt x="111080" y="8104"/>
                </a:lnTo>
                <a:lnTo>
                  <a:pt x="151661" y="0"/>
                </a:lnTo>
                <a:lnTo>
                  <a:pt x="166724" y="593"/>
                </a:lnTo>
                <a:lnTo>
                  <a:pt x="208998" y="9557"/>
                </a:lnTo>
                <a:lnTo>
                  <a:pt x="246066" y="28213"/>
                </a:lnTo>
                <a:lnTo>
                  <a:pt x="276849" y="55171"/>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6"/>
                </a:lnTo>
                <a:lnTo>
                  <a:pt x="155063" y="346207"/>
                </a:lnTo>
                <a:lnTo>
                  <a:pt x="112506" y="337332"/>
                </a:lnTo>
                <a:lnTo>
                  <a:pt x="75252" y="318819"/>
                </a:lnTo>
                <a:lnTo>
                  <a:pt x="44337" y="292047"/>
                </a:lnTo>
                <a:lnTo>
                  <a:pt x="20800" y="258392"/>
                </a:lnTo>
                <a:lnTo>
                  <a:pt x="5680" y="219235"/>
                </a:lnTo>
                <a:lnTo>
                  <a:pt x="16" y="175952"/>
                </a:lnTo>
                <a:lnTo>
                  <a:pt x="0" y="173429"/>
                </a:lnTo>
                <a:close/>
              </a:path>
            </a:pathLst>
          </a:custGeom>
          <a:noFill/>
          <a:ln w="9525" cap="flat" cmpd="sng">
            <a:solidFill>
              <a:srgbClr val="CC615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900" name="Google Shape;900;p50"/>
          <p:cNvSpPr/>
          <p:nvPr/>
        </p:nvSpPr>
        <p:spPr>
          <a:xfrm>
            <a:off x="5551516" y="5332273"/>
            <a:ext cx="423900" cy="387900"/>
          </a:xfrm>
          <a:prstGeom prst="rect">
            <a:avLst/>
          </a:prstGeom>
          <a:blipFill rotWithShape="1">
            <a:blip r:embed="rId37">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901" name="Google Shape;901;p50"/>
          <p:cNvSpPr/>
          <p:nvPr/>
        </p:nvSpPr>
        <p:spPr>
          <a:xfrm>
            <a:off x="5602575" y="5354988"/>
            <a:ext cx="320700" cy="299700"/>
          </a:xfrm>
          <a:prstGeom prst="rect">
            <a:avLst/>
          </a:prstGeom>
          <a:blipFill rotWithShape="1">
            <a:blip r:embed="rId1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902" name="Google Shape;902;p50"/>
          <p:cNvSpPr/>
          <p:nvPr/>
        </p:nvSpPr>
        <p:spPr>
          <a:xfrm>
            <a:off x="5602559" y="5354988"/>
            <a:ext cx="321310" cy="300453"/>
          </a:xfrm>
          <a:custGeom>
            <a:avLst/>
            <a:gdLst/>
            <a:ahLst/>
            <a:cxnLst/>
            <a:rect l="l" t="t" r="r" b="b"/>
            <a:pathLst>
              <a:path w="321310" h="347345" extrusionOk="0">
                <a:moveTo>
                  <a:pt x="0" y="173429"/>
                </a:moveTo>
                <a:lnTo>
                  <a:pt x="5364" y="128714"/>
                </a:lnTo>
                <a:lnTo>
                  <a:pt x="20537" y="88328"/>
                </a:lnTo>
                <a:lnTo>
                  <a:pt x="44135" y="53766"/>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6"/>
                </a:lnTo>
                <a:lnTo>
                  <a:pt x="155063" y="346207"/>
                </a:lnTo>
                <a:lnTo>
                  <a:pt x="112506" y="337332"/>
                </a:lnTo>
                <a:lnTo>
                  <a:pt x="75251" y="318819"/>
                </a:lnTo>
                <a:lnTo>
                  <a:pt x="44337" y="292046"/>
                </a:lnTo>
                <a:lnTo>
                  <a:pt x="20800" y="258392"/>
                </a:lnTo>
                <a:lnTo>
                  <a:pt x="5680" y="219235"/>
                </a:lnTo>
                <a:lnTo>
                  <a:pt x="16" y="175952"/>
                </a:lnTo>
                <a:lnTo>
                  <a:pt x="0" y="173429"/>
                </a:lnTo>
                <a:close/>
              </a:path>
            </a:pathLst>
          </a:custGeom>
          <a:noFill/>
          <a:ln w="9525" cap="flat" cmpd="sng">
            <a:solidFill>
              <a:srgbClr val="54B8D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903" name="Google Shape;903;p50"/>
          <p:cNvSpPr/>
          <p:nvPr/>
        </p:nvSpPr>
        <p:spPr>
          <a:xfrm>
            <a:off x="6889865" y="4732219"/>
            <a:ext cx="419700" cy="384300"/>
          </a:xfrm>
          <a:prstGeom prst="rect">
            <a:avLst/>
          </a:prstGeom>
          <a:blipFill rotWithShape="1">
            <a:blip r:embed="rId38">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904" name="Google Shape;904;p50"/>
          <p:cNvSpPr/>
          <p:nvPr/>
        </p:nvSpPr>
        <p:spPr>
          <a:xfrm>
            <a:off x="6940120" y="4754406"/>
            <a:ext cx="320700" cy="299700"/>
          </a:xfrm>
          <a:prstGeom prst="rect">
            <a:avLst/>
          </a:prstGeom>
          <a:blipFill rotWithShape="1">
            <a:blip r:embed="rId1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905" name="Google Shape;905;p50"/>
          <p:cNvSpPr/>
          <p:nvPr/>
        </p:nvSpPr>
        <p:spPr>
          <a:xfrm>
            <a:off x="6940103" y="4754406"/>
            <a:ext cx="321310" cy="300453"/>
          </a:xfrm>
          <a:custGeom>
            <a:avLst/>
            <a:gdLst/>
            <a:ahLst/>
            <a:cxnLst/>
            <a:rect l="l" t="t" r="r" b="b"/>
            <a:pathLst>
              <a:path w="321310" h="347345" extrusionOk="0">
                <a:moveTo>
                  <a:pt x="0" y="173429"/>
                </a:moveTo>
                <a:lnTo>
                  <a:pt x="5364" y="128714"/>
                </a:lnTo>
                <a:lnTo>
                  <a:pt x="20537" y="88328"/>
                </a:lnTo>
                <a:lnTo>
                  <a:pt x="44135" y="53766"/>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5"/>
                </a:lnTo>
                <a:lnTo>
                  <a:pt x="155063" y="346207"/>
                </a:lnTo>
                <a:lnTo>
                  <a:pt x="112506" y="337332"/>
                </a:lnTo>
                <a:lnTo>
                  <a:pt x="75251" y="318819"/>
                </a:lnTo>
                <a:lnTo>
                  <a:pt x="44337" y="292046"/>
                </a:lnTo>
                <a:lnTo>
                  <a:pt x="20800" y="258392"/>
                </a:lnTo>
                <a:lnTo>
                  <a:pt x="5680" y="219234"/>
                </a:lnTo>
                <a:lnTo>
                  <a:pt x="16" y="175952"/>
                </a:lnTo>
                <a:lnTo>
                  <a:pt x="0" y="173429"/>
                </a:lnTo>
                <a:close/>
              </a:path>
            </a:pathLst>
          </a:custGeom>
          <a:noFill/>
          <a:ln w="9525" cap="flat" cmpd="sng">
            <a:solidFill>
              <a:srgbClr val="54B8D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906" name="Google Shape;906;p50"/>
          <p:cNvSpPr/>
          <p:nvPr/>
        </p:nvSpPr>
        <p:spPr>
          <a:xfrm>
            <a:off x="7268094" y="5630504"/>
            <a:ext cx="419700" cy="387900"/>
          </a:xfrm>
          <a:prstGeom prst="rect">
            <a:avLst/>
          </a:prstGeom>
          <a:blipFill rotWithShape="1">
            <a:blip r:embed="rId39">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907" name="Google Shape;907;p50"/>
          <p:cNvSpPr/>
          <p:nvPr/>
        </p:nvSpPr>
        <p:spPr>
          <a:xfrm>
            <a:off x="7318368" y="5655280"/>
            <a:ext cx="320700" cy="299700"/>
          </a:xfrm>
          <a:prstGeom prst="rect">
            <a:avLst/>
          </a:prstGeom>
          <a:blipFill rotWithShape="1">
            <a:blip r:embed="rId40">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908" name="Google Shape;908;p50"/>
          <p:cNvSpPr/>
          <p:nvPr/>
        </p:nvSpPr>
        <p:spPr>
          <a:xfrm>
            <a:off x="7318352" y="5655280"/>
            <a:ext cx="321309" cy="300453"/>
          </a:xfrm>
          <a:custGeom>
            <a:avLst/>
            <a:gdLst/>
            <a:ahLst/>
            <a:cxnLst/>
            <a:rect l="l" t="t" r="r" b="b"/>
            <a:pathLst>
              <a:path w="321309" h="347345" extrusionOk="0">
                <a:moveTo>
                  <a:pt x="0" y="173429"/>
                </a:moveTo>
                <a:lnTo>
                  <a:pt x="5364" y="128714"/>
                </a:lnTo>
                <a:lnTo>
                  <a:pt x="20537" y="88328"/>
                </a:lnTo>
                <a:lnTo>
                  <a:pt x="44135" y="53766"/>
                </a:lnTo>
                <a:lnTo>
                  <a:pt x="74777" y="26525"/>
                </a:lnTo>
                <a:lnTo>
                  <a:pt x="111080" y="8104"/>
                </a:lnTo>
                <a:lnTo>
                  <a:pt x="151661" y="0"/>
                </a:lnTo>
                <a:lnTo>
                  <a:pt x="166724" y="593"/>
                </a:lnTo>
                <a:lnTo>
                  <a:pt x="208998" y="9557"/>
                </a:lnTo>
                <a:lnTo>
                  <a:pt x="246066" y="28213"/>
                </a:lnTo>
                <a:lnTo>
                  <a:pt x="276849" y="55171"/>
                </a:lnTo>
                <a:lnTo>
                  <a:pt x="300271" y="89037"/>
                </a:lnTo>
                <a:lnTo>
                  <a:pt x="315255" y="128422"/>
                </a:lnTo>
                <a:lnTo>
                  <a:pt x="320723" y="171933"/>
                </a:lnTo>
                <a:lnTo>
                  <a:pt x="320117" y="187383"/>
                </a:lnTo>
                <a:lnTo>
                  <a:pt x="311410" y="231178"/>
                </a:lnTo>
                <a:lnTo>
                  <a:pt x="293434" y="270018"/>
                </a:lnTo>
                <a:lnTo>
                  <a:pt x="267552" y="302464"/>
                </a:lnTo>
                <a:lnTo>
                  <a:pt x="235126" y="327078"/>
                </a:lnTo>
                <a:lnTo>
                  <a:pt x="197521" y="342420"/>
                </a:lnTo>
                <a:lnTo>
                  <a:pt x="170246" y="346786"/>
                </a:lnTo>
                <a:lnTo>
                  <a:pt x="155062" y="346207"/>
                </a:lnTo>
                <a:lnTo>
                  <a:pt x="112506" y="337332"/>
                </a:lnTo>
                <a:lnTo>
                  <a:pt x="75251" y="318819"/>
                </a:lnTo>
                <a:lnTo>
                  <a:pt x="44336" y="292046"/>
                </a:lnTo>
                <a:lnTo>
                  <a:pt x="20800" y="258392"/>
                </a:lnTo>
                <a:lnTo>
                  <a:pt x="5680" y="219234"/>
                </a:lnTo>
                <a:lnTo>
                  <a:pt x="16" y="175952"/>
                </a:lnTo>
                <a:lnTo>
                  <a:pt x="0" y="173429"/>
                </a:lnTo>
                <a:close/>
              </a:path>
            </a:pathLst>
          </a:custGeom>
          <a:noFill/>
          <a:ln w="9525" cap="flat" cmpd="sng">
            <a:solidFill>
              <a:srgbClr val="54B8D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909" name="Google Shape;909;p50"/>
          <p:cNvSpPr/>
          <p:nvPr/>
        </p:nvSpPr>
        <p:spPr>
          <a:xfrm>
            <a:off x="4587240" y="3582414"/>
            <a:ext cx="419700" cy="387900"/>
          </a:xfrm>
          <a:prstGeom prst="rect">
            <a:avLst/>
          </a:prstGeom>
          <a:blipFill rotWithShape="1">
            <a:blip r:embed="rId41">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910" name="Google Shape;910;p50"/>
          <p:cNvSpPr/>
          <p:nvPr/>
        </p:nvSpPr>
        <p:spPr>
          <a:xfrm>
            <a:off x="4636861" y="3606283"/>
            <a:ext cx="320700" cy="299700"/>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911" name="Google Shape;911;p50"/>
          <p:cNvSpPr/>
          <p:nvPr/>
        </p:nvSpPr>
        <p:spPr>
          <a:xfrm>
            <a:off x="4636844" y="3606283"/>
            <a:ext cx="321310" cy="300453"/>
          </a:xfrm>
          <a:custGeom>
            <a:avLst/>
            <a:gdLst/>
            <a:ahLst/>
            <a:cxnLst/>
            <a:rect l="l" t="t" r="r" b="b"/>
            <a:pathLst>
              <a:path w="321310" h="347345" extrusionOk="0">
                <a:moveTo>
                  <a:pt x="0" y="173429"/>
                </a:moveTo>
                <a:lnTo>
                  <a:pt x="5364" y="128714"/>
                </a:lnTo>
                <a:lnTo>
                  <a:pt x="20537" y="88328"/>
                </a:lnTo>
                <a:lnTo>
                  <a:pt x="44135" y="53766"/>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7"/>
                </a:lnTo>
                <a:lnTo>
                  <a:pt x="293435" y="270018"/>
                </a:lnTo>
                <a:lnTo>
                  <a:pt x="267552" y="302464"/>
                </a:lnTo>
                <a:lnTo>
                  <a:pt x="235127" y="327078"/>
                </a:lnTo>
                <a:lnTo>
                  <a:pt x="197522" y="342420"/>
                </a:lnTo>
                <a:lnTo>
                  <a:pt x="170247" y="346786"/>
                </a:lnTo>
                <a:lnTo>
                  <a:pt x="155063" y="346207"/>
                </a:lnTo>
                <a:lnTo>
                  <a:pt x="112506" y="337332"/>
                </a:lnTo>
                <a:lnTo>
                  <a:pt x="75252" y="318819"/>
                </a:lnTo>
                <a:lnTo>
                  <a:pt x="44337" y="292047"/>
                </a:lnTo>
                <a:lnTo>
                  <a:pt x="20800" y="258392"/>
                </a:lnTo>
                <a:lnTo>
                  <a:pt x="5680" y="219235"/>
                </a:lnTo>
                <a:lnTo>
                  <a:pt x="16" y="175952"/>
                </a:lnTo>
                <a:lnTo>
                  <a:pt x="0" y="173429"/>
                </a:lnTo>
                <a:close/>
              </a:path>
            </a:pathLst>
          </a:custGeom>
          <a:noFill/>
          <a:ln w="9525" cap="flat" cmpd="sng">
            <a:solidFill>
              <a:srgbClr val="54B8D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912" name="Google Shape;912;p50"/>
          <p:cNvSpPr/>
          <p:nvPr/>
        </p:nvSpPr>
        <p:spPr>
          <a:xfrm>
            <a:off x="4267200" y="5375391"/>
            <a:ext cx="423900" cy="387900"/>
          </a:xfrm>
          <a:prstGeom prst="rect">
            <a:avLst/>
          </a:prstGeom>
          <a:blipFill rotWithShape="1">
            <a:blip r:embed="rId42">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913" name="Google Shape;913;p50"/>
          <p:cNvSpPr/>
          <p:nvPr/>
        </p:nvSpPr>
        <p:spPr>
          <a:xfrm>
            <a:off x="4319662" y="5399536"/>
            <a:ext cx="320700" cy="299700"/>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914" name="Google Shape;914;p50"/>
          <p:cNvSpPr/>
          <p:nvPr/>
        </p:nvSpPr>
        <p:spPr>
          <a:xfrm>
            <a:off x="4319646" y="5399536"/>
            <a:ext cx="321310" cy="300453"/>
          </a:xfrm>
          <a:custGeom>
            <a:avLst/>
            <a:gdLst/>
            <a:ahLst/>
            <a:cxnLst/>
            <a:rect l="l" t="t" r="r" b="b"/>
            <a:pathLst>
              <a:path w="321310" h="347345" extrusionOk="0">
                <a:moveTo>
                  <a:pt x="0" y="173429"/>
                </a:moveTo>
                <a:lnTo>
                  <a:pt x="5364" y="128714"/>
                </a:lnTo>
                <a:lnTo>
                  <a:pt x="20537" y="88328"/>
                </a:lnTo>
                <a:lnTo>
                  <a:pt x="44135" y="53766"/>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6"/>
                </a:lnTo>
                <a:lnTo>
                  <a:pt x="155063" y="346207"/>
                </a:lnTo>
                <a:lnTo>
                  <a:pt x="112506" y="337332"/>
                </a:lnTo>
                <a:lnTo>
                  <a:pt x="75251" y="318819"/>
                </a:lnTo>
                <a:lnTo>
                  <a:pt x="44337" y="292047"/>
                </a:lnTo>
                <a:lnTo>
                  <a:pt x="20800" y="258392"/>
                </a:lnTo>
                <a:lnTo>
                  <a:pt x="5680" y="219235"/>
                </a:lnTo>
                <a:lnTo>
                  <a:pt x="16" y="175952"/>
                </a:lnTo>
                <a:lnTo>
                  <a:pt x="0" y="173429"/>
                </a:lnTo>
                <a:close/>
              </a:path>
            </a:pathLst>
          </a:custGeom>
          <a:noFill/>
          <a:ln w="9525" cap="flat" cmpd="sng">
            <a:solidFill>
              <a:srgbClr val="54B8D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915" name="Google Shape;915;p50"/>
          <p:cNvSpPr/>
          <p:nvPr/>
        </p:nvSpPr>
        <p:spPr>
          <a:xfrm>
            <a:off x="4865716" y="4376498"/>
            <a:ext cx="419700" cy="387900"/>
          </a:xfrm>
          <a:prstGeom prst="rect">
            <a:avLst/>
          </a:prstGeom>
          <a:blipFill rotWithShape="1">
            <a:blip r:embed="rId4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916" name="Google Shape;916;p50"/>
          <p:cNvSpPr/>
          <p:nvPr/>
        </p:nvSpPr>
        <p:spPr>
          <a:xfrm>
            <a:off x="4916218" y="4400868"/>
            <a:ext cx="320700" cy="299700"/>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917" name="Google Shape;917;p50"/>
          <p:cNvSpPr/>
          <p:nvPr/>
        </p:nvSpPr>
        <p:spPr>
          <a:xfrm>
            <a:off x="4916201" y="4400869"/>
            <a:ext cx="321310" cy="300453"/>
          </a:xfrm>
          <a:custGeom>
            <a:avLst/>
            <a:gdLst/>
            <a:ahLst/>
            <a:cxnLst/>
            <a:rect l="l" t="t" r="r" b="b"/>
            <a:pathLst>
              <a:path w="321310" h="347345" extrusionOk="0">
                <a:moveTo>
                  <a:pt x="0" y="173429"/>
                </a:moveTo>
                <a:lnTo>
                  <a:pt x="5364" y="128715"/>
                </a:lnTo>
                <a:lnTo>
                  <a:pt x="20537" y="88328"/>
                </a:lnTo>
                <a:lnTo>
                  <a:pt x="44135" y="53766"/>
                </a:lnTo>
                <a:lnTo>
                  <a:pt x="74777" y="26526"/>
                </a:lnTo>
                <a:lnTo>
                  <a:pt x="111080" y="8104"/>
                </a:lnTo>
                <a:lnTo>
                  <a:pt x="151661" y="0"/>
                </a:lnTo>
                <a:lnTo>
                  <a:pt x="166723" y="593"/>
                </a:lnTo>
                <a:lnTo>
                  <a:pt x="208998" y="9557"/>
                </a:lnTo>
                <a:lnTo>
                  <a:pt x="246065"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6"/>
                </a:lnTo>
                <a:lnTo>
                  <a:pt x="155063" y="346207"/>
                </a:lnTo>
                <a:lnTo>
                  <a:pt x="112506" y="337332"/>
                </a:lnTo>
                <a:lnTo>
                  <a:pt x="75251" y="318819"/>
                </a:lnTo>
                <a:lnTo>
                  <a:pt x="44337" y="292046"/>
                </a:lnTo>
                <a:lnTo>
                  <a:pt x="20800" y="258392"/>
                </a:lnTo>
                <a:lnTo>
                  <a:pt x="5680" y="219235"/>
                </a:lnTo>
                <a:lnTo>
                  <a:pt x="16" y="175952"/>
                </a:lnTo>
                <a:lnTo>
                  <a:pt x="0" y="173429"/>
                </a:lnTo>
                <a:close/>
              </a:path>
            </a:pathLst>
          </a:custGeom>
          <a:noFill/>
          <a:ln w="9525" cap="flat" cmpd="sng">
            <a:solidFill>
              <a:srgbClr val="54B8D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918" name="Google Shape;918;p50"/>
          <p:cNvSpPr/>
          <p:nvPr/>
        </p:nvSpPr>
        <p:spPr>
          <a:xfrm>
            <a:off x="6253941" y="4035150"/>
            <a:ext cx="423900" cy="384300"/>
          </a:xfrm>
          <a:prstGeom prst="rect">
            <a:avLst/>
          </a:prstGeom>
          <a:blipFill rotWithShape="1">
            <a:blip r:embed="rId44">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919" name="Google Shape;919;p50"/>
          <p:cNvSpPr/>
          <p:nvPr/>
        </p:nvSpPr>
        <p:spPr>
          <a:xfrm>
            <a:off x="6306200" y="4057463"/>
            <a:ext cx="320700" cy="299700"/>
          </a:xfrm>
          <a:prstGeom prst="rect">
            <a:avLst/>
          </a:prstGeom>
          <a:blipFill rotWithShape="1">
            <a:blip r:embed="rId8">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920" name="Google Shape;920;p50"/>
          <p:cNvSpPr/>
          <p:nvPr/>
        </p:nvSpPr>
        <p:spPr>
          <a:xfrm>
            <a:off x="6306183" y="4057464"/>
            <a:ext cx="321310" cy="300453"/>
          </a:xfrm>
          <a:custGeom>
            <a:avLst/>
            <a:gdLst/>
            <a:ahLst/>
            <a:cxnLst/>
            <a:rect l="l" t="t" r="r" b="b"/>
            <a:pathLst>
              <a:path w="321310" h="347345" extrusionOk="0">
                <a:moveTo>
                  <a:pt x="0" y="173429"/>
                </a:moveTo>
                <a:lnTo>
                  <a:pt x="5364" y="128714"/>
                </a:lnTo>
                <a:lnTo>
                  <a:pt x="20537" y="88328"/>
                </a:lnTo>
                <a:lnTo>
                  <a:pt x="44135" y="53766"/>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5"/>
                </a:lnTo>
                <a:lnTo>
                  <a:pt x="155063" y="346207"/>
                </a:lnTo>
                <a:lnTo>
                  <a:pt x="112506" y="337332"/>
                </a:lnTo>
                <a:lnTo>
                  <a:pt x="75251" y="318819"/>
                </a:lnTo>
                <a:lnTo>
                  <a:pt x="44337" y="292046"/>
                </a:lnTo>
                <a:lnTo>
                  <a:pt x="20800" y="258392"/>
                </a:lnTo>
                <a:lnTo>
                  <a:pt x="5680" y="219235"/>
                </a:lnTo>
                <a:lnTo>
                  <a:pt x="16" y="175952"/>
                </a:lnTo>
                <a:lnTo>
                  <a:pt x="0" y="173429"/>
                </a:lnTo>
                <a:close/>
              </a:path>
            </a:pathLst>
          </a:custGeom>
          <a:noFill/>
          <a:ln w="9525" cap="flat" cmpd="sng">
            <a:solidFill>
              <a:srgbClr val="CC615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921" name="Google Shape;921;p50"/>
          <p:cNvSpPr/>
          <p:nvPr/>
        </p:nvSpPr>
        <p:spPr>
          <a:xfrm>
            <a:off x="7729451" y="3280591"/>
            <a:ext cx="419700" cy="387900"/>
          </a:xfrm>
          <a:prstGeom prst="rect">
            <a:avLst/>
          </a:prstGeom>
          <a:blipFill rotWithShape="1">
            <a:blip r:embed="rId4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922" name="Google Shape;922;p50"/>
          <p:cNvSpPr/>
          <p:nvPr/>
        </p:nvSpPr>
        <p:spPr>
          <a:xfrm>
            <a:off x="7778453" y="3305991"/>
            <a:ext cx="320700" cy="299700"/>
          </a:xfrm>
          <a:prstGeom prst="rect">
            <a:avLst/>
          </a:prstGeom>
          <a:blipFill rotWithShape="1">
            <a:blip r:embed="rId22">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923" name="Google Shape;923;p50"/>
          <p:cNvSpPr/>
          <p:nvPr/>
        </p:nvSpPr>
        <p:spPr>
          <a:xfrm>
            <a:off x="7778436" y="3305991"/>
            <a:ext cx="321309" cy="300453"/>
          </a:xfrm>
          <a:custGeom>
            <a:avLst/>
            <a:gdLst/>
            <a:ahLst/>
            <a:cxnLst/>
            <a:rect l="l" t="t" r="r" b="b"/>
            <a:pathLst>
              <a:path w="321309" h="347344" extrusionOk="0">
                <a:moveTo>
                  <a:pt x="0" y="173429"/>
                </a:moveTo>
                <a:lnTo>
                  <a:pt x="5364" y="128714"/>
                </a:lnTo>
                <a:lnTo>
                  <a:pt x="20537" y="88327"/>
                </a:lnTo>
                <a:lnTo>
                  <a:pt x="44135" y="53765"/>
                </a:lnTo>
                <a:lnTo>
                  <a:pt x="74777" y="26525"/>
                </a:lnTo>
                <a:lnTo>
                  <a:pt x="111080" y="8104"/>
                </a:lnTo>
                <a:lnTo>
                  <a:pt x="151661" y="0"/>
                </a:lnTo>
                <a:lnTo>
                  <a:pt x="166724" y="593"/>
                </a:lnTo>
                <a:lnTo>
                  <a:pt x="208998" y="9557"/>
                </a:lnTo>
                <a:lnTo>
                  <a:pt x="246066" y="28213"/>
                </a:lnTo>
                <a:lnTo>
                  <a:pt x="276849" y="55171"/>
                </a:lnTo>
                <a:lnTo>
                  <a:pt x="300271" y="89037"/>
                </a:lnTo>
                <a:lnTo>
                  <a:pt x="315255" y="128422"/>
                </a:lnTo>
                <a:lnTo>
                  <a:pt x="320724" y="171933"/>
                </a:lnTo>
                <a:lnTo>
                  <a:pt x="320117" y="187383"/>
                </a:lnTo>
                <a:lnTo>
                  <a:pt x="311411" y="231177"/>
                </a:lnTo>
                <a:lnTo>
                  <a:pt x="293435" y="270018"/>
                </a:lnTo>
                <a:lnTo>
                  <a:pt x="267552" y="302464"/>
                </a:lnTo>
                <a:lnTo>
                  <a:pt x="235127" y="327078"/>
                </a:lnTo>
                <a:lnTo>
                  <a:pt x="197522" y="342420"/>
                </a:lnTo>
                <a:lnTo>
                  <a:pt x="170247" y="346786"/>
                </a:lnTo>
                <a:lnTo>
                  <a:pt x="155063" y="346207"/>
                </a:lnTo>
                <a:lnTo>
                  <a:pt x="112506" y="337333"/>
                </a:lnTo>
                <a:lnTo>
                  <a:pt x="75252" y="318819"/>
                </a:lnTo>
                <a:lnTo>
                  <a:pt x="44337" y="292047"/>
                </a:lnTo>
                <a:lnTo>
                  <a:pt x="20800" y="258392"/>
                </a:lnTo>
                <a:lnTo>
                  <a:pt x="5680" y="219235"/>
                </a:lnTo>
                <a:lnTo>
                  <a:pt x="16" y="175952"/>
                </a:lnTo>
                <a:lnTo>
                  <a:pt x="0" y="173429"/>
                </a:lnTo>
                <a:close/>
              </a:path>
            </a:pathLst>
          </a:custGeom>
          <a:noFill/>
          <a:ln w="9525" cap="flat" cmpd="sng">
            <a:solidFill>
              <a:srgbClr val="CC615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924" name="Google Shape;924;p50"/>
          <p:cNvSpPr txBox="1"/>
          <p:nvPr/>
        </p:nvSpPr>
        <p:spPr>
          <a:xfrm>
            <a:off x="4267200" y="6227335"/>
            <a:ext cx="4419600" cy="402000"/>
          </a:xfrm>
          <a:prstGeom prst="rect">
            <a:avLst/>
          </a:prstGeom>
          <a:noFill/>
          <a:ln>
            <a:noFill/>
          </a:ln>
        </p:spPr>
        <p:txBody>
          <a:bodyPr spcFirstLastPara="1" wrap="square" lIns="0" tIns="0" rIns="0" bIns="0" anchor="t" anchorCtr="0">
            <a:noAutofit/>
          </a:bodyPr>
          <a:lstStyle/>
          <a:p>
            <a:pPr marL="12700" marR="5080" lvl="0" indent="0" algn="ctr" rtl="0">
              <a:lnSpc>
                <a:spcPct val="165217"/>
              </a:lnSpc>
              <a:spcBef>
                <a:spcPts val="0"/>
              </a:spcBef>
              <a:spcAft>
                <a:spcPts val="0"/>
              </a:spcAft>
              <a:buNone/>
            </a:pPr>
            <a:r>
              <a:rPr lang="en-US" sz="2300">
                <a:solidFill>
                  <a:schemeClr val="lt2"/>
                </a:solidFill>
                <a:latin typeface="Avenir"/>
                <a:ea typeface="Avenir"/>
                <a:cs typeface="Avenir"/>
                <a:sym typeface="Avenir"/>
              </a:rPr>
              <a:t>Number of malignant nodes</a:t>
            </a:r>
            <a:endParaRPr sz="2300">
              <a:solidFill>
                <a:schemeClr val="lt2"/>
              </a:solidFill>
              <a:latin typeface="Avenir"/>
              <a:ea typeface="Avenir"/>
              <a:cs typeface="Avenir"/>
              <a:sym typeface="Avenir"/>
            </a:endParaRPr>
          </a:p>
        </p:txBody>
      </p:sp>
      <p:sp>
        <p:nvSpPr>
          <p:cNvPr id="925" name="Google Shape;925;p50"/>
          <p:cNvSpPr txBox="1"/>
          <p:nvPr/>
        </p:nvSpPr>
        <p:spPr>
          <a:xfrm>
            <a:off x="3350600" y="6047288"/>
            <a:ext cx="6553200" cy="402000"/>
          </a:xfrm>
          <a:prstGeom prst="rect">
            <a:avLst/>
          </a:prstGeom>
          <a:noFill/>
          <a:ln>
            <a:noFill/>
          </a:ln>
        </p:spPr>
        <p:txBody>
          <a:bodyPr spcFirstLastPara="1" wrap="square" lIns="0" tIns="0" rIns="0" bIns="0" anchor="t" anchorCtr="0">
            <a:noAutofit/>
          </a:bodyPr>
          <a:lstStyle/>
          <a:p>
            <a:pPr marL="12700" marR="5080" lvl="0" indent="0" algn="l" rtl="0">
              <a:lnSpc>
                <a:spcPct val="211111"/>
              </a:lnSpc>
              <a:spcBef>
                <a:spcPts val="0"/>
              </a:spcBef>
              <a:spcAft>
                <a:spcPts val="0"/>
              </a:spcAft>
              <a:buNone/>
            </a:pPr>
            <a:r>
              <a:rPr lang="en-US" sz="1800">
                <a:solidFill>
                  <a:schemeClr val="lt2"/>
                </a:solidFill>
                <a:latin typeface="Avenir"/>
                <a:ea typeface="Avenir"/>
                <a:cs typeface="Avenir"/>
                <a:sym typeface="Avenir"/>
              </a:rPr>
              <a:t>0			10			20	</a:t>
            </a:r>
            <a:endParaRPr sz="1800">
              <a:solidFill>
                <a:schemeClr val="lt2"/>
              </a:solidFill>
              <a:latin typeface="Avenir"/>
              <a:ea typeface="Avenir"/>
              <a:cs typeface="Avenir"/>
              <a:sym typeface="Avenir"/>
            </a:endParaRPr>
          </a:p>
        </p:txBody>
      </p:sp>
      <p:sp>
        <p:nvSpPr>
          <p:cNvPr id="926" name="Google Shape;926;p50"/>
          <p:cNvSpPr txBox="1"/>
          <p:nvPr/>
        </p:nvSpPr>
        <p:spPr>
          <a:xfrm>
            <a:off x="1524000" y="3928554"/>
            <a:ext cx="2133600" cy="402000"/>
          </a:xfrm>
          <a:prstGeom prst="rect">
            <a:avLst/>
          </a:prstGeom>
          <a:noFill/>
          <a:ln>
            <a:noFill/>
          </a:ln>
        </p:spPr>
        <p:txBody>
          <a:bodyPr spcFirstLastPara="1" wrap="square" lIns="0" tIns="0" rIns="0" bIns="0" anchor="t" anchorCtr="0">
            <a:noAutofit/>
          </a:bodyPr>
          <a:lstStyle/>
          <a:p>
            <a:pPr marL="12700" marR="5080" lvl="0" indent="0" algn="ctr" rtl="0">
              <a:lnSpc>
                <a:spcPct val="165217"/>
              </a:lnSpc>
              <a:spcBef>
                <a:spcPts val="0"/>
              </a:spcBef>
              <a:spcAft>
                <a:spcPts val="0"/>
              </a:spcAft>
              <a:buNone/>
            </a:pPr>
            <a:r>
              <a:rPr lang="en-US" sz="2300">
                <a:solidFill>
                  <a:schemeClr val="lt2"/>
                </a:solidFill>
                <a:latin typeface="Avenir"/>
                <a:ea typeface="Avenir"/>
                <a:cs typeface="Avenir"/>
                <a:sym typeface="Avenir"/>
              </a:rPr>
              <a:t>Age</a:t>
            </a:r>
            <a:endParaRPr sz="2300">
              <a:solidFill>
                <a:schemeClr val="lt2"/>
              </a:solidFill>
              <a:latin typeface="Avenir"/>
              <a:ea typeface="Avenir"/>
              <a:cs typeface="Avenir"/>
              <a:sym typeface="Avenir"/>
            </a:endParaRPr>
          </a:p>
        </p:txBody>
      </p:sp>
      <p:sp>
        <p:nvSpPr>
          <p:cNvPr id="927" name="Google Shape;927;p50"/>
          <p:cNvSpPr txBox="1"/>
          <p:nvPr/>
        </p:nvSpPr>
        <p:spPr>
          <a:xfrm>
            <a:off x="3005666" y="2381049"/>
            <a:ext cx="304800" cy="4182600"/>
          </a:xfrm>
          <a:prstGeom prst="rect">
            <a:avLst/>
          </a:prstGeom>
          <a:noFill/>
          <a:ln>
            <a:noFill/>
          </a:ln>
        </p:spPr>
        <p:txBody>
          <a:bodyPr spcFirstLastPara="1" wrap="square" lIns="0" tIns="0" rIns="0" bIns="0" anchor="t" anchorCtr="0">
            <a:noAutofit/>
          </a:bodyPr>
          <a:lstStyle/>
          <a:p>
            <a:pPr marL="12700" marR="5080" lvl="0" indent="0" algn="r" rtl="0">
              <a:lnSpc>
                <a:spcPct val="211111"/>
              </a:lnSpc>
              <a:spcBef>
                <a:spcPts val="0"/>
              </a:spcBef>
              <a:spcAft>
                <a:spcPts val="0"/>
              </a:spcAft>
              <a:buNone/>
            </a:pPr>
            <a:r>
              <a:rPr lang="en-US" sz="1800">
                <a:solidFill>
                  <a:srgbClr val="A6A6A6"/>
                </a:solidFill>
                <a:latin typeface="Avenir"/>
                <a:ea typeface="Avenir"/>
                <a:cs typeface="Avenir"/>
                <a:sym typeface="Avenir"/>
              </a:rPr>
              <a:t>60			40			20	</a:t>
            </a:r>
            <a:endParaRPr sz="1800">
              <a:solidFill>
                <a:srgbClr val="A6A6A6"/>
              </a:solidFill>
              <a:latin typeface="Avenir"/>
              <a:ea typeface="Avenir"/>
              <a:cs typeface="Avenir"/>
              <a:sym typeface="Avenir"/>
            </a:endParaRPr>
          </a:p>
        </p:txBody>
      </p:sp>
      <p:sp>
        <p:nvSpPr>
          <p:cNvPr id="928" name="Google Shape;928;p50"/>
          <p:cNvSpPr/>
          <p:nvPr/>
        </p:nvSpPr>
        <p:spPr>
          <a:xfrm>
            <a:off x="5797057" y="4934832"/>
            <a:ext cx="360300" cy="360300"/>
          </a:xfrm>
          <a:prstGeom prst="ellipse">
            <a:avLst/>
          </a:prstGeom>
          <a:noFill/>
          <a:ln w="57150" cap="flat" cmpd="sng">
            <a:solidFill>
              <a:srgbClr val="FFFFFF"/>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cxnSp>
        <p:nvCxnSpPr>
          <p:cNvPr id="929" name="Google Shape;929;p50"/>
          <p:cNvCxnSpPr/>
          <p:nvPr/>
        </p:nvCxnSpPr>
        <p:spPr>
          <a:xfrm>
            <a:off x="3358700" y="5263650"/>
            <a:ext cx="2209800" cy="0"/>
          </a:xfrm>
          <a:prstGeom prst="straightConnector1">
            <a:avLst/>
          </a:prstGeom>
          <a:noFill/>
          <a:ln w="25400" cap="flat" cmpd="sng">
            <a:solidFill>
              <a:schemeClr val="lt1"/>
            </a:solidFill>
            <a:prstDash val="solid"/>
            <a:round/>
            <a:headEnd type="none" w="sm" len="sm"/>
            <a:tailEnd type="stealth" w="med" len="med"/>
          </a:ln>
          <a:effectLst>
            <a:outerShdw blurRad="40000" dist="20000" dir="5400000" rotWithShape="0">
              <a:srgbClr val="000000">
                <a:alpha val="37650"/>
              </a:srgbClr>
            </a:outerShdw>
          </a:effectLst>
        </p:spPr>
      </p:cxnSp>
      <p:sp>
        <p:nvSpPr>
          <p:cNvPr id="930" name="Google Shape;930;p50"/>
          <p:cNvSpPr txBox="1"/>
          <p:nvPr/>
        </p:nvSpPr>
        <p:spPr>
          <a:xfrm>
            <a:off x="637950" y="2196638"/>
            <a:ext cx="1870500" cy="859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4800" b="1">
                <a:solidFill>
                  <a:schemeClr val="accent1"/>
                </a:solidFill>
                <a:latin typeface="Avenir"/>
                <a:ea typeface="Avenir"/>
                <a:cs typeface="Avenir"/>
                <a:sym typeface="Avenir"/>
              </a:rPr>
              <a:t>K = 1</a:t>
            </a:r>
            <a:endParaRPr sz="4800" b="1">
              <a:solidFill>
                <a:schemeClr val="accent1"/>
              </a:solidFill>
              <a:latin typeface="Avenir"/>
              <a:ea typeface="Avenir"/>
              <a:cs typeface="Avenir"/>
              <a:sym typeface="Avenir"/>
            </a:endParaRPr>
          </a:p>
        </p:txBody>
      </p:sp>
      <p:sp>
        <p:nvSpPr>
          <p:cNvPr id="931" name="Google Shape;931;p50"/>
          <p:cNvSpPr txBox="1"/>
          <p:nvPr/>
        </p:nvSpPr>
        <p:spPr>
          <a:xfrm>
            <a:off x="3392750" y="1493400"/>
            <a:ext cx="7032000" cy="985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000">
                <a:solidFill>
                  <a:schemeClr val="lt1"/>
                </a:solidFill>
                <a:latin typeface="Source Sans Pro"/>
                <a:ea typeface="Source Sans Pro"/>
                <a:cs typeface="Source Sans Pro"/>
                <a:sym typeface="Source Sans Pro"/>
              </a:rPr>
              <a:t>Look at the nearest neighbor, predict their label</a:t>
            </a:r>
            <a:endParaRPr sz="3000">
              <a:solidFill>
                <a:schemeClr val="lt1"/>
              </a:solidFill>
              <a:latin typeface="Source Sans Pro"/>
              <a:ea typeface="Source Sans Pro"/>
              <a:cs typeface="Source Sans Pro"/>
              <a:sym typeface="Source Sans Pro"/>
            </a:endParaRPr>
          </a:p>
        </p:txBody>
      </p:sp>
      <p:sp>
        <p:nvSpPr>
          <p:cNvPr id="932" name="Google Shape;932;p50"/>
          <p:cNvSpPr/>
          <p:nvPr/>
        </p:nvSpPr>
        <p:spPr>
          <a:xfrm>
            <a:off x="2726470" y="5044245"/>
            <a:ext cx="360300" cy="360300"/>
          </a:xfrm>
          <a:prstGeom prst="ellipse">
            <a:avLst/>
          </a:prstGeom>
          <a:solidFill>
            <a:srgbClr val="CC615A"/>
          </a:solidFill>
          <a:ln w="57150" cap="flat" cmpd="sng">
            <a:solidFill>
              <a:srgbClr val="FFFFFF"/>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933" name="Google Shape;933;p50"/>
          <p:cNvSpPr txBox="1"/>
          <p:nvPr/>
        </p:nvSpPr>
        <p:spPr>
          <a:xfrm>
            <a:off x="623250" y="5457275"/>
            <a:ext cx="2688300" cy="465000"/>
          </a:xfrm>
          <a:prstGeom prst="rect">
            <a:avLst/>
          </a:prstGeom>
          <a:noFill/>
          <a:ln>
            <a:noFill/>
          </a:ln>
        </p:spPr>
        <p:txBody>
          <a:bodyPr spcFirstLastPara="1" wrap="square" lIns="0" tIns="0" rIns="0" bIns="0" anchor="t" anchorCtr="0">
            <a:noAutofit/>
          </a:bodyPr>
          <a:lstStyle/>
          <a:p>
            <a:pPr marL="12700" marR="5080" lvl="0" indent="0" algn="ctr" rtl="0">
              <a:lnSpc>
                <a:spcPct val="165217"/>
              </a:lnSpc>
              <a:spcBef>
                <a:spcPts val="0"/>
              </a:spcBef>
              <a:spcAft>
                <a:spcPts val="0"/>
              </a:spcAft>
              <a:buNone/>
            </a:pPr>
            <a:r>
              <a:rPr lang="en-US" sz="2300">
                <a:solidFill>
                  <a:schemeClr val="lt1"/>
                </a:solidFill>
                <a:latin typeface="Avenir"/>
                <a:ea typeface="Avenir"/>
                <a:cs typeface="Avenir"/>
                <a:sym typeface="Avenir"/>
              </a:rPr>
              <a:t>Predict</a:t>
            </a:r>
            <a:endParaRPr>
              <a:solidFill>
                <a:schemeClr val="lt1"/>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937"/>
        <p:cNvGrpSpPr/>
        <p:nvPr/>
      </p:nvGrpSpPr>
      <p:grpSpPr>
        <a:xfrm>
          <a:off x="0" y="0"/>
          <a:ext cx="0" cy="0"/>
          <a:chOff x="0" y="0"/>
          <a:chExt cx="0" cy="0"/>
        </a:xfrm>
      </p:grpSpPr>
      <p:sp>
        <p:nvSpPr>
          <p:cNvPr id="938" name="Google Shape;938;p51"/>
          <p:cNvSpPr txBox="1">
            <a:spLocks noGrp="1"/>
          </p:cNvSpPr>
          <p:nvPr>
            <p:ph type="title"/>
          </p:nvPr>
        </p:nvSpPr>
        <p:spPr>
          <a:xfrm>
            <a:off x="388936" y="338418"/>
            <a:ext cx="9660900" cy="9855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Supervised Learning - Example</a:t>
            </a:r>
            <a:endParaRPr/>
          </a:p>
        </p:txBody>
      </p:sp>
      <p:sp>
        <p:nvSpPr>
          <p:cNvPr id="939" name="Google Shape;939;p51"/>
          <p:cNvSpPr/>
          <p:nvPr/>
        </p:nvSpPr>
        <p:spPr>
          <a:xfrm>
            <a:off x="3265516" y="2429017"/>
            <a:ext cx="291000" cy="36936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940" name="Google Shape;940;p51"/>
          <p:cNvSpPr/>
          <p:nvPr/>
        </p:nvSpPr>
        <p:spPr>
          <a:xfrm>
            <a:off x="3410701" y="2561361"/>
            <a:ext cx="0" cy="3507670"/>
          </a:xfrm>
          <a:custGeom>
            <a:avLst/>
            <a:gdLst/>
            <a:ahLst/>
            <a:cxnLst/>
            <a:rect l="l" t="t" r="r" b="b"/>
            <a:pathLst>
              <a:path w="120000" h="4055110" extrusionOk="0">
                <a:moveTo>
                  <a:pt x="0" y="4054669"/>
                </a:moveTo>
                <a:lnTo>
                  <a:pt x="0" y="0"/>
                </a:lnTo>
              </a:path>
            </a:pathLst>
          </a:custGeom>
          <a:noFill/>
          <a:ln w="25375" cap="flat" cmpd="sng">
            <a:solidFill>
              <a:srgbClr val="6095C9"/>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941" name="Google Shape;941;p51"/>
          <p:cNvSpPr/>
          <p:nvPr/>
        </p:nvSpPr>
        <p:spPr>
          <a:xfrm>
            <a:off x="3351747" y="2539573"/>
            <a:ext cx="118110" cy="100517"/>
          </a:xfrm>
          <a:custGeom>
            <a:avLst/>
            <a:gdLst/>
            <a:ahLst/>
            <a:cxnLst/>
            <a:rect l="l" t="t" r="r" b="b"/>
            <a:pathLst>
              <a:path w="118110" h="116205" extrusionOk="0">
                <a:moveTo>
                  <a:pt x="58954" y="0"/>
                </a:moveTo>
                <a:lnTo>
                  <a:pt x="0" y="101064"/>
                </a:lnTo>
                <a:lnTo>
                  <a:pt x="2047" y="108840"/>
                </a:lnTo>
                <a:lnTo>
                  <a:pt x="14164" y="115909"/>
                </a:lnTo>
                <a:lnTo>
                  <a:pt x="21940" y="113861"/>
                </a:lnTo>
                <a:lnTo>
                  <a:pt x="58954" y="50410"/>
                </a:lnTo>
                <a:lnTo>
                  <a:pt x="88360" y="50410"/>
                </a:lnTo>
                <a:lnTo>
                  <a:pt x="58954" y="0"/>
                </a:lnTo>
                <a:close/>
              </a:path>
              <a:path w="118110" h="116205" extrusionOk="0">
                <a:moveTo>
                  <a:pt x="88360" y="50410"/>
                </a:moveTo>
                <a:lnTo>
                  <a:pt x="58954" y="50410"/>
                </a:lnTo>
                <a:lnTo>
                  <a:pt x="95968" y="113861"/>
                </a:lnTo>
                <a:lnTo>
                  <a:pt x="103745" y="115909"/>
                </a:lnTo>
                <a:lnTo>
                  <a:pt x="115862" y="108840"/>
                </a:lnTo>
                <a:lnTo>
                  <a:pt x="117908" y="101064"/>
                </a:lnTo>
                <a:lnTo>
                  <a:pt x="88360" y="50410"/>
                </a:lnTo>
                <a:close/>
              </a:path>
            </a:pathLst>
          </a:custGeom>
          <a:solidFill>
            <a:srgbClr val="6095C9"/>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942" name="Google Shape;942;p51"/>
          <p:cNvSpPr/>
          <p:nvPr/>
        </p:nvSpPr>
        <p:spPr>
          <a:xfrm>
            <a:off x="3365268" y="5957479"/>
            <a:ext cx="6521400" cy="251700"/>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943" name="Google Shape;943;p51"/>
          <p:cNvSpPr/>
          <p:nvPr/>
        </p:nvSpPr>
        <p:spPr>
          <a:xfrm>
            <a:off x="3410701" y="6066588"/>
            <a:ext cx="6303645" cy="0"/>
          </a:xfrm>
          <a:custGeom>
            <a:avLst/>
            <a:gdLst/>
            <a:ahLst/>
            <a:cxnLst/>
            <a:rect l="l" t="t" r="r" b="b"/>
            <a:pathLst>
              <a:path w="6303645" h="120000" extrusionOk="0">
                <a:moveTo>
                  <a:pt x="0" y="0"/>
                </a:moveTo>
                <a:lnTo>
                  <a:pt x="6303362" y="0"/>
                </a:lnTo>
              </a:path>
            </a:pathLst>
          </a:custGeom>
          <a:noFill/>
          <a:ln w="25375" cap="flat" cmpd="sng">
            <a:solidFill>
              <a:srgbClr val="6095C9"/>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944" name="Google Shape;944;p51"/>
          <p:cNvSpPr/>
          <p:nvPr/>
        </p:nvSpPr>
        <p:spPr>
          <a:xfrm>
            <a:off x="9623361" y="6015622"/>
            <a:ext cx="116204" cy="102165"/>
          </a:xfrm>
          <a:custGeom>
            <a:avLst/>
            <a:gdLst/>
            <a:ahLst/>
            <a:cxnLst/>
            <a:rect l="l" t="t" r="r" b="b"/>
            <a:pathLst>
              <a:path w="116204" h="118110" extrusionOk="0">
                <a:moveTo>
                  <a:pt x="14843" y="0"/>
                </a:moveTo>
                <a:lnTo>
                  <a:pt x="7067" y="2046"/>
                </a:lnTo>
                <a:lnTo>
                  <a:pt x="0" y="14163"/>
                </a:lnTo>
                <a:lnTo>
                  <a:pt x="2045" y="21940"/>
                </a:lnTo>
                <a:lnTo>
                  <a:pt x="65498" y="58954"/>
                </a:lnTo>
                <a:lnTo>
                  <a:pt x="2045" y="95968"/>
                </a:lnTo>
                <a:lnTo>
                  <a:pt x="0" y="103744"/>
                </a:lnTo>
                <a:lnTo>
                  <a:pt x="7067" y="115861"/>
                </a:lnTo>
                <a:lnTo>
                  <a:pt x="14843" y="117908"/>
                </a:lnTo>
                <a:lnTo>
                  <a:pt x="115907" y="58954"/>
                </a:lnTo>
                <a:lnTo>
                  <a:pt x="14843" y="0"/>
                </a:lnTo>
                <a:close/>
              </a:path>
            </a:pathLst>
          </a:custGeom>
          <a:solidFill>
            <a:srgbClr val="6095C9"/>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945" name="Google Shape;945;p51"/>
          <p:cNvSpPr/>
          <p:nvPr/>
        </p:nvSpPr>
        <p:spPr>
          <a:xfrm>
            <a:off x="3685308" y="5364611"/>
            <a:ext cx="419700" cy="387900"/>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946" name="Google Shape;946;p51"/>
          <p:cNvSpPr/>
          <p:nvPr/>
        </p:nvSpPr>
        <p:spPr>
          <a:xfrm>
            <a:off x="3735285" y="5389770"/>
            <a:ext cx="320700" cy="299700"/>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947" name="Google Shape;947;p51"/>
          <p:cNvSpPr/>
          <p:nvPr/>
        </p:nvSpPr>
        <p:spPr>
          <a:xfrm>
            <a:off x="3735269" y="5389770"/>
            <a:ext cx="321310" cy="300453"/>
          </a:xfrm>
          <a:custGeom>
            <a:avLst/>
            <a:gdLst/>
            <a:ahLst/>
            <a:cxnLst/>
            <a:rect l="l" t="t" r="r" b="b"/>
            <a:pathLst>
              <a:path w="321310" h="347345" extrusionOk="0">
                <a:moveTo>
                  <a:pt x="0" y="173429"/>
                </a:moveTo>
                <a:lnTo>
                  <a:pt x="5364" y="128714"/>
                </a:lnTo>
                <a:lnTo>
                  <a:pt x="20537" y="88328"/>
                </a:lnTo>
                <a:lnTo>
                  <a:pt x="44135" y="53766"/>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6"/>
                </a:lnTo>
                <a:lnTo>
                  <a:pt x="155063" y="346207"/>
                </a:lnTo>
                <a:lnTo>
                  <a:pt x="112506" y="337332"/>
                </a:lnTo>
                <a:lnTo>
                  <a:pt x="75251" y="318819"/>
                </a:lnTo>
                <a:lnTo>
                  <a:pt x="44337" y="292046"/>
                </a:lnTo>
                <a:lnTo>
                  <a:pt x="20800" y="258392"/>
                </a:lnTo>
                <a:lnTo>
                  <a:pt x="5680" y="219235"/>
                </a:lnTo>
                <a:lnTo>
                  <a:pt x="16" y="175952"/>
                </a:lnTo>
                <a:lnTo>
                  <a:pt x="0" y="173429"/>
                </a:lnTo>
                <a:close/>
              </a:path>
            </a:pathLst>
          </a:custGeom>
          <a:noFill/>
          <a:ln w="9525" cap="flat" cmpd="sng">
            <a:solidFill>
              <a:srgbClr val="54B8D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948" name="Google Shape;948;p51"/>
          <p:cNvSpPr/>
          <p:nvPr/>
        </p:nvSpPr>
        <p:spPr>
          <a:xfrm>
            <a:off x="6977148" y="3050629"/>
            <a:ext cx="419700" cy="387900"/>
          </a:xfrm>
          <a:prstGeom prst="rect">
            <a:avLst/>
          </a:prstGeom>
          <a:blipFill rotWithShape="1">
            <a:blip r:embed="rId7">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949" name="Google Shape;949;p51"/>
          <p:cNvSpPr/>
          <p:nvPr/>
        </p:nvSpPr>
        <p:spPr>
          <a:xfrm>
            <a:off x="7026183" y="3074802"/>
            <a:ext cx="320700" cy="299700"/>
          </a:xfrm>
          <a:prstGeom prst="rect">
            <a:avLst/>
          </a:prstGeom>
          <a:blipFill rotWithShape="1">
            <a:blip r:embed="rId8">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950" name="Google Shape;950;p51"/>
          <p:cNvSpPr/>
          <p:nvPr/>
        </p:nvSpPr>
        <p:spPr>
          <a:xfrm>
            <a:off x="7026166" y="3074802"/>
            <a:ext cx="321310" cy="300453"/>
          </a:xfrm>
          <a:custGeom>
            <a:avLst/>
            <a:gdLst/>
            <a:ahLst/>
            <a:cxnLst/>
            <a:rect l="l" t="t" r="r" b="b"/>
            <a:pathLst>
              <a:path w="321310" h="347344" extrusionOk="0">
                <a:moveTo>
                  <a:pt x="0" y="173429"/>
                </a:moveTo>
                <a:lnTo>
                  <a:pt x="5364" y="128714"/>
                </a:lnTo>
                <a:lnTo>
                  <a:pt x="20537" y="88328"/>
                </a:lnTo>
                <a:lnTo>
                  <a:pt x="44135" y="53766"/>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7"/>
                </a:lnTo>
                <a:lnTo>
                  <a:pt x="293435" y="270018"/>
                </a:lnTo>
                <a:lnTo>
                  <a:pt x="267552" y="302464"/>
                </a:lnTo>
                <a:lnTo>
                  <a:pt x="235127" y="327078"/>
                </a:lnTo>
                <a:lnTo>
                  <a:pt x="197522" y="342420"/>
                </a:lnTo>
                <a:lnTo>
                  <a:pt x="170247" y="346786"/>
                </a:lnTo>
                <a:lnTo>
                  <a:pt x="155063" y="346207"/>
                </a:lnTo>
                <a:lnTo>
                  <a:pt x="112507" y="337333"/>
                </a:lnTo>
                <a:lnTo>
                  <a:pt x="75252" y="318820"/>
                </a:lnTo>
                <a:lnTo>
                  <a:pt x="44337" y="292047"/>
                </a:lnTo>
                <a:lnTo>
                  <a:pt x="20800" y="258392"/>
                </a:lnTo>
                <a:lnTo>
                  <a:pt x="5680" y="219235"/>
                </a:lnTo>
                <a:lnTo>
                  <a:pt x="16" y="175952"/>
                </a:lnTo>
                <a:lnTo>
                  <a:pt x="0" y="173429"/>
                </a:lnTo>
                <a:close/>
              </a:path>
            </a:pathLst>
          </a:custGeom>
          <a:noFill/>
          <a:ln w="9525" cap="flat" cmpd="sng">
            <a:solidFill>
              <a:srgbClr val="CC615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951" name="Google Shape;951;p51"/>
          <p:cNvSpPr/>
          <p:nvPr/>
        </p:nvSpPr>
        <p:spPr>
          <a:xfrm>
            <a:off x="6578137" y="2720061"/>
            <a:ext cx="419700" cy="387900"/>
          </a:xfrm>
          <a:prstGeom prst="rect">
            <a:avLst/>
          </a:prstGeom>
          <a:blipFill rotWithShape="1">
            <a:blip r:embed="rId9">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952" name="Google Shape;952;p51"/>
          <p:cNvSpPr/>
          <p:nvPr/>
        </p:nvSpPr>
        <p:spPr>
          <a:xfrm>
            <a:off x="6626929" y="2744801"/>
            <a:ext cx="320700" cy="299700"/>
          </a:xfrm>
          <a:prstGeom prst="rect">
            <a:avLst/>
          </a:prstGeom>
          <a:blipFill rotWithShape="1">
            <a:blip r:embed="rId10">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953" name="Google Shape;953;p51"/>
          <p:cNvSpPr/>
          <p:nvPr/>
        </p:nvSpPr>
        <p:spPr>
          <a:xfrm>
            <a:off x="6626912" y="2744801"/>
            <a:ext cx="321310" cy="300453"/>
          </a:xfrm>
          <a:custGeom>
            <a:avLst/>
            <a:gdLst/>
            <a:ahLst/>
            <a:cxnLst/>
            <a:rect l="l" t="t" r="r" b="b"/>
            <a:pathLst>
              <a:path w="321310" h="347344" extrusionOk="0">
                <a:moveTo>
                  <a:pt x="0" y="173429"/>
                </a:moveTo>
                <a:lnTo>
                  <a:pt x="5364" y="128714"/>
                </a:lnTo>
                <a:lnTo>
                  <a:pt x="20537" y="88327"/>
                </a:lnTo>
                <a:lnTo>
                  <a:pt x="44135" y="53765"/>
                </a:lnTo>
                <a:lnTo>
                  <a:pt x="74777" y="26525"/>
                </a:lnTo>
                <a:lnTo>
                  <a:pt x="111080" y="8104"/>
                </a:lnTo>
                <a:lnTo>
                  <a:pt x="151661" y="0"/>
                </a:lnTo>
                <a:lnTo>
                  <a:pt x="166724" y="593"/>
                </a:lnTo>
                <a:lnTo>
                  <a:pt x="208998" y="9557"/>
                </a:lnTo>
                <a:lnTo>
                  <a:pt x="246066" y="28213"/>
                </a:lnTo>
                <a:lnTo>
                  <a:pt x="276849" y="55171"/>
                </a:lnTo>
                <a:lnTo>
                  <a:pt x="300271" y="89037"/>
                </a:lnTo>
                <a:lnTo>
                  <a:pt x="315255" y="128422"/>
                </a:lnTo>
                <a:lnTo>
                  <a:pt x="320724" y="171933"/>
                </a:lnTo>
                <a:lnTo>
                  <a:pt x="320117" y="187383"/>
                </a:lnTo>
                <a:lnTo>
                  <a:pt x="311411" y="231177"/>
                </a:lnTo>
                <a:lnTo>
                  <a:pt x="293435" y="270018"/>
                </a:lnTo>
                <a:lnTo>
                  <a:pt x="267552" y="302464"/>
                </a:lnTo>
                <a:lnTo>
                  <a:pt x="235127" y="327078"/>
                </a:lnTo>
                <a:lnTo>
                  <a:pt x="197522" y="342420"/>
                </a:lnTo>
                <a:lnTo>
                  <a:pt x="170247" y="346786"/>
                </a:lnTo>
                <a:lnTo>
                  <a:pt x="155063" y="346207"/>
                </a:lnTo>
                <a:lnTo>
                  <a:pt x="112506" y="337332"/>
                </a:lnTo>
                <a:lnTo>
                  <a:pt x="75252" y="318819"/>
                </a:lnTo>
                <a:lnTo>
                  <a:pt x="44337" y="292047"/>
                </a:lnTo>
                <a:lnTo>
                  <a:pt x="20800" y="258392"/>
                </a:lnTo>
                <a:lnTo>
                  <a:pt x="5680" y="219235"/>
                </a:lnTo>
                <a:lnTo>
                  <a:pt x="16" y="175952"/>
                </a:lnTo>
                <a:lnTo>
                  <a:pt x="0" y="173429"/>
                </a:lnTo>
                <a:close/>
              </a:path>
            </a:pathLst>
          </a:custGeom>
          <a:noFill/>
          <a:ln w="9525" cap="flat" cmpd="sng">
            <a:solidFill>
              <a:srgbClr val="CC615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954" name="Google Shape;954;p51"/>
          <p:cNvSpPr/>
          <p:nvPr/>
        </p:nvSpPr>
        <p:spPr>
          <a:xfrm>
            <a:off x="5842460" y="3158424"/>
            <a:ext cx="423900" cy="387900"/>
          </a:xfrm>
          <a:prstGeom prst="rect">
            <a:avLst/>
          </a:prstGeom>
          <a:blipFill rotWithShape="1">
            <a:blip r:embed="rId11">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955" name="Google Shape;955;p51"/>
          <p:cNvSpPr/>
          <p:nvPr/>
        </p:nvSpPr>
        <p:spPr>
          <a:xfrm>
            <a:off x="5894116" y="3183273"/>
            <a:ext cx="320700" cy="299700"/>
          </a:xfrm>
          <a:prstGeom prst="rect">
            <a:avLst/>
          </a:prstGeom>
          <a:blipFill rotWithShape="1">
            <a:blip r:embed="rId8">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956" name="Google Shape;956;p51"/>
          <p:cNvSpPr/>
          <p:nvPr/>
        </p:nvSpPr>
        <p:spPr>
          <a:xfrm>
            <a:off x="5894100" y="3183272"/>
            <a:ext cx="321310" cy="300453"/>
          </a:xfrm>
          <a:custGeom>
            <a:avLst/>
            <a:gdLst/>
            <a:ahLst/>
            <a:cxnLst/>
            <a:rect l="l" t="t" r="r" b="b"/>
            <a:pathLst>
              <a:path w="321310" h="347344" extrusionOk="0">
                <a:moveTo>
                  <a:pt x="0" y="173429"/>
                </a:moveTo>
                <a:lnTo>
                  <a:pt x="5364" y="128714"/>
                </a:lnTo>
                <a:lnTo>
                  <a:pt x="20537" y="88328"/>
                </a:lnTo>
                <a:lnTo>
                  <a:pt x="44135" y="53766"/>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6"/>
                </a:lnTo>
                <a:lnTo>
                  <a:pt x="155063" y="346207"/>
                </a:lnTo>
                <a:lnTo>
                  <a:pt x="112506" y="337332"/>
                </a:lnTo>
                <a:lnTo>
                  <a:pt x="75252" y="318819"/>
                </a:lnTo>
                <a:lnTo>
                  <a:pt x="44337" y="292047"/>
                </a:lnTo>
                <a:lnTo>
                  <a:pt x="20800" y="258392"/>
                </a:lnTo>
                <a:lnTo>
                  <a:pt x="5680" y="219235"/>
                </a:lnTo>
                <a:lnTo>
                  <a:pt x="16" y="175952"/>
                </a:lnTo>
                <a:lnTo>
                  <a:pt x="0" y="173429"/>
                </a:lnTo>
                <a:close/>
              </a:path>
            </a:pathLst>
          </a:custGeom>
          <a:noFill/>
          <a:ln w="9525" cap="flat" cmpd="sng">
            <a:solidFill>
              <a:srgbClr val="CC615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957" name="Google Shape;957;p51"/>
          <p:cNvSpPr/>
          <p:nvPr/>
        </p:nvSpPr>
        <p:spPr>
          <a:xfrm>
            <a:off x="7654635" y="3823154"/>
            <a:ext cx="423900" cy="387900"/>
          </a:xfrm>
          <a:prstGeom prst="rect">
            <a:avLst/>
          </a:prstGeom>
          <a:blipFill rotWithShape="1">
            <a:blip r:embed="rId12">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958" name="Google Shape;958;p51"/>
          <p:cNvSpPr/>
          <p:nvPr/>
        </p:nvSpPr>
        <p:spPr>
          <a:xfrm>
            <a:off x="7706130" y="3848358"/>
            <a:ext cx="320700" cy="299700"/>
          </a:xfrm>
          <a:prstGeom prst="rect">
            <a:avLst/>
          </a:prstGeom>
          <a:blipFill rotWithShape="1">
            <a:blip r:embed="rId1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959" name="Google Shape;959;p51"/>
          <p:cNvSpPr/>
          <p:nvPr/>
        </p:nvSpPr>
        <p:spPr>
          <a:xfrm>
            <a:off x="7706113" y="3848359"/>
            <a:ext cx="321309" cy="300453"/>
          </a:xfrm>
          <a:custGeom>
            <a:avLst/>
            <a:gdLst/>
            <a:ahLst/>
            <a:cxnLst/>
            <a:rect l="l" t="t" r="r" b="b"/>
            <a:pathLst>
              <a:path w="321309" h="347345" extrusionOk="0">
                <a:moveTo>
                  <a:pt x="0" y="173429"/>
                </a:moveTo>
                <a:lnTo>
                  <a:pt x="5364" y="128714"/>
                </a:lnTo>
                <a:lnTo>
                  <a:pt x="20537" y="88327"/>
                </a:lnTo>
                <a:lnTo>
                  <a:pt x="44135" y="53765"/>
                </a:lnTo>
                <a:lnTo>
                  <a:pt x="74777" y="26525"/>
                </a:lnTo>
                <a:lnTo>
                  <a:pt x="111080" y="8104"/>
                </a:lnTo>
                <a:lnTo>
                  <a:pt x="151661" y="0"/>
                </a:lnTo>
                <a:lnTo>
                  <a:pt x="166724" y="593"/>
                </a:lnTo>
                <a:lnTo>
                  <a:pt x="208998" y="9557"/>
                </a:lnTo>
                <a:lnTo>
                  <a:pt x="246066" y="28213"/>
                </a:lnTo>
                <a:lnTo>
                  <a:pt x="276849" y="55171"/>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5"/>
                </a:lnTo>
                <a:lnTo>
                  <a:pt x="155063" y="346207"/>
                </a:lnTo>
                <a:lnTo>
                  <a:pt x="112506" y="337332"/>
                </a:lnTo>
                <a:lnTo>
                  <a:pt x="75251" y="318819"/>
                </a:lnTo>
                <a:lnTo>
                  <a:pt x="44337" y="292046"/>
                </a:lnTo>
                <a:lnTo>
                  <a:pt x="20800" y="258392"/>
                </a:lnTo>
                <a:lnTo>
                  <a:pt x="5680" y="219234"/>
                </a:lnTo>
                <a:lnTo>
                  <a:pt x="16" y="175952"/>
                </a:lnTo>
                <a:lnTo>
                  <a:pt x="0" y="173429"/>
                </a:lnTo>
                <a:close/>
              </a:path>
            </a:pathLst>
          </a:custGeom>
          <a:noFill/>
          <a:ln w="9525" cap="flat" cmpd="sng">
            <a:solidFill>
              <a:srgbClr val="54B8D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960" name="Google Shape;960;p51"/>
          <p:cNvSpPr/>
          <p:nvPr/>
        </p:nvSpPr>
        <p:spPr>
          <a:xfrm>
            <a:off x="6898177" y="5217292"/>
            <a:ext cx="419700" cy="384300"/>
          </a:xfrm>
          <a:prstGeom prst="rect">
            <a:avLst/>
          </a:prstGeom>
          <a:blipFill rotWithShape="1">
            <a:blip r:embed="rId14">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961" name="Google Shape;961;p51"/>
          <p:cNvSpPr/>
          <p:nvPr/>
        </p:nvSpPr>
        <p:spPr>
          <a:xfrm>
            <a:off x="6947659" y="5239625"/>
            <a:ext cx="320700" cy="299700"/>
          </a:xfrm>
          <a:prstGeom prst="rect">
            <a:avLst/>
          </a:prstGeom>
          <a:blipFill rotWithShape="1">
            <a:blip r:embed="rId1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962" name="Google Shape;962;p51"/>
          <p:cNvSpPr/>
          <p:nvPr/>
        </p:nvSpPr>
        <p:spPr>
          <a:xfrm>
            <a:off x="6947642" y="5239625"/>
            <a:ext cx="321310" cy="300453"/>
          </a:xfrm>
          <a:custGeom>
            <a:avLst/>
            <a:gdLst/>
            <a:ahLst/>
            <a:cxnLst/>
            <a:rect l="l" t="t" r="r" b="b"/>
            <a:pathLst>
              <a:path w="321310" h="347345" extrusionOk="0">
                <a:moveTo>
                  <a:pt x="0" y="173429"/>
                </a:moveTo>
                <a:lnTo>
                  <a:pt x="5364" y="128714"/>
                </a:lnTo>
                <a:lnTo>
                  <a:pt x="20537" y="88328"/>
                </a:lnTo>
                <a:lnTo>
                  <a:pt x="44135" y="53766"/>
                </a:lnTo>
                <a:lnTo>
                  <a:pt x="74777" y="26526"/>
                </a:lnTo>
                <a:lnTo>
                  <a:pt x="111080" y="8104"/>
                </a:lnTo>
                <a:lnTo>
                  <a:pt x="151661" y="0"/>
                </a:lnTo>
                <a:lnTo>
                  <a:pt x="166723" y="593"/>
                </a:lnTo>
                <a:lnTo>
                  <a:pt x="208998" y="9557"/>
                </a:lnTo>
                <a:lnTo>
                  <a:pt x="246066"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6"/>
                </a:lnTo>
                <a:lnTo>
                  <a:pt x="155063" y="346207"/>
                </a:lnTo>
                <a:lnTo>
                  <a:pt x="112506" y="337332"/>
                </a:lnTo>
                <a:lnTo>
                  <a:pt x="75251" y="318819"/>
                </a:lnTo>
                <a:lnTo>
                  <a:pt x="44337" y="292046"/>
                </a:lnTo>
                <a:lnTo>
                  <a:pt x="20800" y="258392"/>
                </a:lnTo>
                <a:lnTo>
                  <a:pt x="5680" y="219235"/>
                </a:lnTo>
                <a:lnTo>
                  <a:pt x="16" y="175952"/>
                </a:lnTo>
                <a:lnTo>
                  <a:pt x="0" y="173429"/>
                </a:lnTo>
                <a:close/>
              </a:path>
            </a:pathLst>
          </a:custGeom>
          <a:noFill/>
          <a:ln w="9525" cap="flat" cmpd="sng">
            <a:solidFill>
              <a:srgbClr val="54B8D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963" name="Google Shape;963;p51"/>
          <p:cNvSpPr/>
          <p:nvPr/>
        </p:nvSpPr>
        <p:spPr>
          <a:xfrm>
            <a:off x="5343697" y="3895018"/>
            <a:ext cx="419700" cy="387900"/>
          </a:xfrm>
          <a:prstGeom prst="rect">
            <a:avLst/>
          </a:prstGeom>
          <a:blipFill rotWithShape="1">
            <a:blip r:embed="rId1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964" name="Google Shape;964;p51"/>
          <p:cNvSpPr/>
          <p:nvPr/>
        </p:nvSpPr>
        <p:spPr>
          <a:xfrm>
            <a:off x="5393780" y="3918987"/>
            <a:ext cx="320700" cy="299700"/>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965" name="Google Shape;965;p51"/>
          <p:cNvSpPr/>
          <p:nvPr/>
        </p:nvSpPr>
        <p:spPr>
          <a:xfrm>
            <a:off x="5393763" y="3918987"/>
            <a:ext cx="321310" cy="300453"/>
          </a:xfrm>
          <a:custGeom>
            <a:avLst/>
            <a:gdLst/>
            <a:ahLst/>
            <a:cxnLst/>
            <a:rect l="l" t="t" r="r" b="b"/>
            <a:pathLst>
              <a:path w="321310" h="347345" extrusionOk="0">
                <a:moveTo>
                  <a:pt x="0" y="173429"/>
                </a:moveTo>
                <a:lnTo>
                  <a:pt x="5364" y="128714"/>
                </a:lnTo>
                <a:lnTo>
                  <a:pt x="20537" y="88328"/>
                </a:lnTo>
                <a:lnTo>
                  <a:pt x="44135" y="53766"/>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5"/>
                </a:lnTo>
                <a:lnTo>
                  <a:pt x="155063" y="346207"/>
                </a:lnTo>
                <a:lnTo>
                  <a:pt x="112506" y="337332"/>
                </a:lnTo>
                <a:lnTo>
                  <a:pt x="75251" y="318819"/>
                </a:lnTo>
                <a:lnTo>
                  <a:pt x="44336" y="292046"/>
                </a:lnTo>
                <a:lnTo>
                  <a:pt x="20800" y="258392"/>
                </a:lnTo>
                <a:lnTo>
                  <a:pt x="5680" y="219234"/>
                </a:lnTo>
                <a:lnTo>
                  <a:pt x="16" y="175952"/>
                </a:lnTo>
                <a:lnTo>
                  <a:pt x="0" y="173429"/>
                </a:lnTo>
                <a:close/>
              </a:path>
            </a:pathLst>
          </a:custGeom>
          <a:noFill/>
          <a:ln w="9525" cap="flat" cmpd="sng">
            <a:solidFill>
              <a:srgbClr val="54B8D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966" name="Google Shape;966;p51"/>
          <p:cNvSpPr/>
          <p:nvPr/>
        </p:nvSpPr>
        <p:spPr>
          <a:xfrm>
            <a:off x="4919748" y="5515524"/>
            <a:ext cx="419700" cy="387900"/>
          </a:xfrm>
          <a:prstGeom prst="rect">
            <a:avLst/>
          </a:prstGeom>
          <a:blipFill rotWithShape="1">
            <a:blip r:embed="rId17">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967" name="Google Shape;967;p51"/>
          <p:cNvSpPr/>
          <p:nvPr/>
        </p:nvSpPr>
        <p:spPr>
          <a:xfrm>
            <a:off x="4970415" y="5539916"/>
            <a:ext cx="320700" cy="299700"/>
          </a:xfrm>
          <a:prstGeom prst="rect">
            <a:avLst/>
          </a:prstGeom>
          <a:blipFill rotWithShape="1">
            <a:blip r:embed="rId18">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968" name="Google Shape;968;p51"/>
          <p:cNvSpPr/>
          <p:nvPr/>
        </p:nvSpPr>
        <p:spPr>
          <a:xfrm>
            <a:off x="4970398" y="5539916"/>
            <a:ext cx="321310" cy="300453"/>
          </a:xfrm>
          <a:custGeom>
            <a:avLst/>
            <a:gdLst/>
            <a:ahLst/>
            <a:cxnLst/>
            <a:rect l="l" t="t" r="r" b="b"/>
            <a:pathLst>
              <a:path w="321310" h="347345" extrusionOk="0">
                <a:moveTo>
                  <a:pt x="0" y="173429"/>
                </a:moveTo>
                <a:lnTo>
                  <a:pt x="5364" y="128714"/>
                </a:lnTo>
                <a:lnTo>
                  <a:pt x="20537" y="88328"/>
                </a:lnTo>
                <a:lnTo>
                  <a:pt x="44135" y="53766"/>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6"/>
                </a:lnTo>
                <a:lnTo>
                  <a:pt x="155063" y="346207"/>
                </a:lnTo>
                <a:lnTo>
                  <a:pt x="112506" y="337332"/>
                </a:lnTo>
                <a:lnTo>
                  <a:pt x="75251" y="318819"/>
                </a:lnTo>
                <a:lnTo>
                  <a:pt x="44337" y="292046"/>
                </a:lnTo>
                <a:lnTo>
                  <a:pt x="20800" y="258392"/>
                </a:lnTo>
                <a:lnTo>
                  <a:pt x="5680" y="219235"/>
                </a:lnTo>
                <a:lnTo>
                  <a:pt x="16" y="175952"/>
                </a:lnTo>
                <a:lnTo>
                  <a:pt x="0" y="173429"/>
                </a:lnTo>
                <a:close/>
              </a:path>
            </a:pathLst>
          </a:custGeom>
          <a:noFill/>
          <a:ln w="9525" cap="flat" cmpd="sng">
            <a:solidFill>
              <a:srgbClr val="54B8D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969" name="Google Shape;969;p51"/>
          <p:cNvSpPr/>
          <p:nvPr/>
        </p:nvSpPr>
        <p:spPr>
          <a:xfrm>
            <a:off x="4466705" y="4825640"/>
            <a:ext cx="423900" cy="387900"/>
          </a:xfrm>
          <a:prstGeom prst="rect">
            <a:avLst/>
          </a:prstGeom>
          <a:blipFill rotWithShape="1">
            <a:blip r:embed="rId19">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970" name="Google Shape;970;p51"/>
          <p:cNvSpPr/>
          <p:nvPr/>
        </p:nvSpPr>
        <p:spPr>
          <a:xfrm>
            <a:off x="4518080" y="4850171"/>
            <a:ext cx="320700" cy="299700"/>
          </a:xfrm>
          <a:prstGeom prst="rect">
            <a:avLst/>
          </a:prstGeom>
          <a:blipFill rotWithShape="1">
            <a:blip r:embed="rId18">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971" name="Google Shape;971;p51"/>
          <p:cNvSpPr/>
          <p:nvPr/>
        </p:nvSpPr>
        <p:spPr>
          <a:xfrm>
            <a:off x="4518064" y="4850171"/>
            <a:ext cx="321310" cy="300453"/>
          </a:xfrm>
          <a:custGeom>
            <a:avLst/>
            <a:gdLst/>
            <a:ahLst/>
            <a:cxnLst/>
            <a:rect l="l" t="t" r="r" b="b"/>
            <a:pathLst>
              <a:path w="321310" h="347345" extrusionOk="0">
                <a:moveTo>
                  <a:pt x="0" y="173429"/>
                </a:moveTo>
                <a:lnTo>
                  <a:pt x="5364" y="128714"/>
                </a:lnTo>
                <a:lnTo>
                  <a:pt x="20537" y="88328"/>
                </a:lnTo>
                <a:lnTo>
                  <a:pt x="44135" y="53766"/>
                </a:lnTo>
                <a:lnTo>
                  <a:pt x="74777" y="26526"/>
                </a:lnTo>
                <a:lnTo>
                  <a:pt x="111080" y="8104"/>
                </a:lnTo>
                <a:lnTo>
                  <a:pt x="151661" y="0"/>
                </a:lnTo>
                <a:lnTo>
                  <a:pt x="166723" y="593"/>
                </a:lnTo>
                <a:lnTo>
                  <a:pt x="208998" y="9557"/>
                </a:lnTo>
                <a:lnTo>
                  <a:pt x="246066"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5"/>
                </a:lnTo>
                <a:lnTo>
                  <a:pt x="155063" y="346207"/>
                </a:lnTo>
                <a:lnTo>
                  <a:pt x="112506" y="337332"/>
                </a:lnTo>
                <a:lnTo>
                  <a:pt x="75251" y="318819"/>
                </a:lnTo>
                <a:lnTo>
                  <a:pt x="44337" y="292046"/>
                </a:lnTo>
                <a:lnTo>
                  <a:pt x="20800" y="258392"/>
                </a:lnTo>
                <a:lnTo>
                  <a:pt x="5680" y="219235"/>
                </a:lnTo>
                <a:lnTo>
                  <a:pt x="16" y="175952"/>
                </a:lnTo>
                <a:lnTo>
                  <a:pt x="0" y="173429"/>
                </a:lnTo>
                <a:close/>
              </a:path>
            </a:pathLst>
          </a:custGeom>
          <a:noFill/>
          <a:ln w="9525" cap="flat" cmpd="sng">
            <a:solidFill>
              <a:srgbClr val="54B8D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972" name="Google Shape;972;p51"/>
          <p:cNvSpPr/>
          <p:nvPr/>
        </p:nvSpPr>
        <p:spPr>
          <a:xfrm>
            <a:off x="8153398" y="4038743"/>
            <a:ext cx="423900" cy="387900"/>
          </a:xfrm>
          <a:prstGeom prst="rect">
            <a:avLst/>
          </a:prstGeom>
          <a:blipFill rotWithShape="1">
            <a:blip r:embed="rId20">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973" name="Google Shape;973;p51"/>
          <p:cNvSpPr/>
          <p:nvPr/>
        </p:nvSpPr>
        <p:spPr>
          <a:xfrm>
            <a:off x="8204908" y="4061906"/>
            <a:ext cx="320700" cy="299700"/>
          </a:xfrm>
          <a:prstGeom prst="rect">
            <a:avLst/>
          </a:prstGeom>
          <a:blipFill rotWithShape="1">
            <a:blip r:embed="rId8">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974" name="Google Shape;974;p51"/>
          <p:cNvSpPr/>
          <p:nvPr/>
        </p:nvSpPr>
        <p:spPr>
          <a:xfrm>
            <a:off x="8204892" y="4061906"/>
            <a:ext cx="321309" cy="300453"/>
          </a:xfrm>
          <a:custGeom>
            <a:avLst/>
            <a:gdLst/>
            <a:ahLst/>
            <a:cxnLst/>
            <a:rect l="l" t="t" r="r" b="b"/>
            <a:pathLst>
              <a:path w="321309" h="347345" extrusionOk="0">
                <a:moveTo>
                  <a:pt x="0" y="173429"/>
                </a:moveTo>
                <a:lnTo>
                  <a:pt x="5364" y="128714"/>
                </a:lnTo>
                <a:lnTo>
                  <a:pt x="20537" y="88328"/>
                </a:lnTo>
                <a:lnTo>
                  <a:pt x="44135" y="53766"/>
                </a:lnTo>
                <a:lnTo>
                  <a:pt x="74777" y="26525"/>
                </a:lnTo>
                <a:lnTo>
                  <a:pt x="111080" y="8104"/>
                </a:lnTo>
                <a:lnTo>
                  <a:pt x="151661" y="0"/>
                </a:lnTo>
                <a:lnTo>
                  <a:pt x="166723" y="593"/>
                </a:lnTo>
                <a:lnTo>
                  <a:pt x="208998" y="9557"/>
                </a:lnTo>
                <a:lnTo>
                  <a:pt x="246066" y="28213"/>
                </a:lnTo>
                <a:lnTo>
                  <a:pt x="276849" y="55170"/>
                </a:lnTo>
                <a:lnTo>
                  <a:pt x="300271" y="89037"/>
                </a:lnTo>
                <a:lnTo>
                  <a:pt x="315255" y="128422"/>
                </a:lnTo>
                <a:lnTo>
                  <a:pt x="320724" y="171933"/>
                </a:lnTo>
                <a:lnTo>
                  <a:pt x="320117" y="187383"/>
                </a:lnTo>
                <a:lnTo>
                  <a:pt x="311411" y="231177"/>
                </a:lnTo>
                <a:lnTo>
                  <a:pt x="293435" y="270018"/>
                </a:lnTo>
                <a:lnTo>
                  <a:pt x="267552" y="302464"/>
                </a:lnTo>
                <a:lnTo>
                  <a:pt x="235127" y="327078"/>
                </a:lnTo>
                <a:lnTo>
                  <a:pt x="197522" y="342419"/>
                </a:lnTo>
                <a:lnTo>
                  <a:pt x="170247" y="346785"/>
                </a:lnTo>
                <a:lnTo>
                  <a:pt x="155063" y="346207"/>
                </a:lnTo>
                <a:lnTo>
                  <a:pt x="112506" y="337332"/>
                </a:lnTo>
                <a:lnTo>
                  <a:pt x="75251" y="318819"/>
                </a:lnTo>
                <a:lnTo>
                  <a:pt x="44337" y="292046"/>
                </a:lnTo>
                <a:lnTo>
                  <a:pt x="20800" y="258392"/>
                </a:lnTo>
                <a:lnTo>
                  <a:pt x="5680" y="219235"/>
                </a:lnTo>
                <a:lnTo>
                  <a:pt x="16" y="175952"/>
                </a:lnTo>
                <a:lnTo>
                  <a:pt x="0" y="173429"/>
                </a:lnTo>
                <a:close/>
              </a:path>
            </a:pathLst>
          </a:custGeom>
          <a:noFill/>
          <a:ln w="9525" cap="flat" cmpd="sng">
            <a:solidFill>
              <a:srgbClr val="CC615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975" name="Google Shape;975;p51"/>
          <p:cNvSpPr/>
          <p:nvPr/>
        </p:nvSpPr>
        <p:spPr>
          <a:xfrm>
            <a:off x="8627225" y="3593194"/>
            <a:ext cx="423900" cy="387900"/>
          </a:xfrm>
          <a:prstGeom prst="rect">
            <a:avLst/>
          </a:prstGeom>
          <a:blipFill rotWithShape="1">
            <a:blip r:embed="rId21">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976" name="Google Shape;976;p51"/>
          <p:cNvSpPr/>
          <p:nvPr/>
        </p:nvSpPr>
        <p:spPr>
          <a:xfrm>
            <a:off x="8678038" y="3618695"/>
            <a:ext cx="320700" cy="299700"/>
          </a:xfrm>
          <a:prstGeom prst="rect">
            <a:avLst/>
          </a:prstGeom>
          <a:blipFill rotWithShape="1">
            <a:blip r:embed="rId22">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977" name="Google Shape;977;p51"/>
          <p:cNvSpPr/>
          <p:nvPr/>
        </p:nvSpPr>
        <p:spPr>
          <a:xfrm>
            <a:off x="8678021" y="3618695"/>
            <a:ext cx="321309" cy="300453"/>
          </a:xfrm>
          <a:custGeom>
            <a:avLst/>
            <a:gdLst/>
            <a:ahLst/>
            <a:cxnLst/>
            <a:rect l="l" t="t" r="r" b="b"/>
            <a:pathLst>
              <a:path w="321309" h="347345" extrusionOk="0">
                <a:moveTo>
                  <a:pt x="0" y="173429"/>
                </a:moveTo>
                <a:lnTo>
                  <a:pt x="5364" y="128714"/>
                </a:lnTo>
                <a:lnTo>
                  <a:pt x="20537" y="88327"/>
                </a:lnTo>
                <a:lnTo>
                  <a:pt x="44135" y="53765"/>
                </a:lnTo>
                <a:lnTo>
                  <a:pt x="74777" y="26525"/>
                </a:lnTo>
                <a:lnTo>
                  <a:pt x="111080" y="8104"/>
                </a:lnTo>
                <a:lnTo>
                  <a:pt x="151661" y="0"/>
                </a:lnTo>
                <a:lnTo>
                  <a:pt x="166724" y="593"/>
                </a:lnTo>
                <a:lnTo>
                  <a:pt x="208998" y="9557"/>
                </a:lnTo>
                <a:lnTo>
                  <a:pt x="246066" y="28213"/>
                </a:lnTo>
                <a:lnTo>
                  <a:pt x="276849" y="55171"/>
                </a:lnTo>
                <a:lnTo>
                  <a:pt x="300271" y="89037"/>
                </a:lnTo>
                <a:lnTo>
                  <a:pt x="315255" y="128422"/>
                </a:lnTo>
                <a:lnTo>
                  <a:pt x="320724" y="171933"/>
                </a:lnTo>
                <a:lnTo>
                  <a:pt x="320117" y="187383"/>
                </a:lnTo>
                <a:lnTo>
                  <a:pt x="311411" y="231177"/>
                </a:lnTo>
                <a:lnTo>
                  <a:pt x="293435" y="270018"/>
                </a:lnTo>
                <a:lnTo>
                  <a:pt x="267552" y="302464"/>
                </a:lnTo>
                <a:lnTo>
                  <a:pt x="235127" y="327078"/>
                </a:lnTo>
                <a:lnTo>
                  <a:pt x="197522" y="342420"/>
                </a:lnTo>
                <a:lnTo>
                  <a:pt x="170247" y="346786"/>
                </a:lnTo>
                <a:lnTo>
                  <a:pt x="155063" y="346207"/>
                </a:lnTo>
                <a:lnTo>
                  <a:pt x="112506" y="337333"/>
                </a:lnTo>
                <a:lnTo>
                  <a:pt x="75252" y="318819"/>
                </a:lnTo>
                <a:lnTo>
                  <a:pt x="44337" y="292047"/>
                </a:lnTo>
                <a:lnTo>
                  <a:pt x="20800" y="258392"/>
                </a:lnTo>
                <a:lnTo>
                  <a:pt x="5680" y="219235"/>
                </a:lnTo>
                <a:lnTo>
                  <a:pt x="16" y="175952"/>
                </a:lnTo>
                <a:lnTo>
                  <a:pt x="0" y="173429"/>
                </a:lnTo>
                <a:close/>
              </a:path>
            </a:pathLst>
          </a:custGeom>
          <a:noFill/>
          <a:ln w="9525" cap="flat" cmpd="sng">
            <a:solidFill>
              <a:srgbClr val="CC615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978" name="Google Shape;978;p51"/>
          <p:cNvSpPr/>
          <p:nvPr/>
        </p:nvSpPr>
        <p:spPr>
          <a:xfrm>
            <a:off x="8789323" y="4225586"/>
            <a:ext cx="419700" cy="387900"/>
          </a:xfrm>
          <a:prstGeom prst="rect">
            <a:avLst/>
          </a:prstGeom>
          <a:blipFill rotWithShape="1">
            <a:blip r:embed="rId2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979" name="Google Shape;979;p51"/>
          <p:cNvSpPr/>
          <p:nvPr/>
        </p:nvSpPr>
        <p:spPr>
          <a:xfrm>
            <a:off x="8838403" y="4249589"/>
            <a:ext cx="320700" cy="299700"/>
          </a:xfrm>
          <a:prstGeom prst="rect">
            <a:avLst/>
          </a:prstGeom>
          <a:blipFill rotWithShape="1">
            <a:blip r:embed="rId10">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980" name="Google Shape;980;p51"/>
          <p:cNvSpPr/>
          <p:nvPr/>
        </p:nvSpPr>
        <p:spPr>
          <a:xfrm>
            <a:off x="8838387" y="4249589"/>
            <a:ext cx="321309" cy="300453"/>
          </a:xfrm>
          <a:custGeom>
            <a:avLst/>
            <a:gdLst/>
            <a:ahLst/>
            <a:cxnLst/>
            <a:rect l="l" t="t" r="r" b="b"/>
            <a:pathLst>
              <a:path w="321309" h="347345" extrusionOk="0">
                <a:moveTo>
                  <a:pt x="0" y="173429"/>
                </a:moveTo>
                <a:lnTo>
                  <a:pt x="5364" y="128714"/>
                </a:lnTo>
                <a:lnTo>
                  <a:pt x="20537" y="88328"/>
                </a:lnTo>
                <a:lnTo>
                  <a:pt x="44135" y="53765"/>
                </a:lnTo>
                <a:lnTo>
                  <a:pt x="74777" y="26525"/>
                </a:lnTo>
                <a:lnTo>
                  <a:pt x="111080" y="8104"/>
                </a:lnTo>
                <a:lnTo>
                  <a:pt x="151661" y="0"/>
                </a:lnTo>
                <a:lnTo>
                  <a:pt x="166723" y="593"/>
                </a:lnTo>
                <a:lnTo>
                  <a:pt x="208998" y="9557"/>
                </a:lnTo>
                <a:lnTo>
                  <a:pt x="246066" y="28213"/>
                </a:lnTo>
                <a:lnTo>
                  <a:pt x="276849" y="55170"/>
                </a:lnTo>
                <a:lnTo>
                  <a:pt x="300271" y="89037"/>
                </a:lnTo>
                <a:lnTo>
                  <a:pt x="315255" y="128422"/>
                </a:lnTo>
                <a:lnTo>
                  <a:pt x="320724" y="171933"/>
                </a:lnTo>
                <a:lnTo>
                  <a:pt x="320117" y="187383"/>
                </a:lnTo>
                <a:lnTo>
                  <a:pt x="311411" y="231177"/>
                </a:lnTo>
                <a:lnTo>
                  <a:pt x="293435" y="270018"/>
                </a:lnTo>
                <a:lnTo>
                  <a:pt x="267552" y="302464"/>
                </a:lnTo>
                <a:lnTo>
                  <a:pt x="235127" y="327078"/>
                </a:lnTo>
                <a:lnTo>
                  <a:pt x="197522" y="342419"/>
                </a:lnTo>
                <a:lnTo>
                  <a:pt x="170247" y="346785"/>
                </a:lnTo>
                <a:lnTo>
                  <a:pt x="155063" y="346207"/>
                </a:lnTo>
                <a:lnTo>
                  <a:pt x="112506" y="337332"/>
                </a:lnTo>
                <a:lnTo>
                  <a:pt x="75251" y="318819"/>
                </a:lnTo>
                <a:lnTo>
                  <a:pt x="44337" y="292046"/>
                </a:lnTo>
                <a:lnTo>
                  <a:pt x="20800" y="258392"/>
                </a:lnTo>
                <a:lnTo>
                  <a:pt x="5680" y="219235"/>
                </a:lnTo>
                <a:lnTo>
                  <a:pt x="16" y="175952"/>
                </a:lnTo>
                <a:lnTo>
                  <a:pt x="0" y="173429"/>
                </a:lnTo>
                <a:close/>
              </a:path>
            </a:pathLst>
          </a:custGeom>
          <a:noFill/>
          <a:ln w="9525" cap="flat" cmpd="sng">
            <a:solidFill>
              <a:srgbClr val="CC615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981" name="Google Shape;981;p51"/>
          <p:cNvSpPr/>
          <p:nvPr/>
        </p:nvSpPr>
        <p:spPr>
          <a:xfrm>
            <a:off x="6220690" y="4552562"/>
            <a:ext cx="419700" cy="387900"/>
          </a:xfrm>
          <a:prstGeom prst="rect">
            <a:avLst/>
          </a:prstGeom>
          <a:blipFill rotWithShape="1">
            <a:blip r:embed="rId24">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982" name="Google Shape;982;p51"/>
          <p:cNvSpPr/>
          <p:nvPr/>
        </p:nvSpPr>
        <p:spPr>
          <a:xfrm>
            <a:off x="6271242" y="4575842"/>
            <a:ext cx="320700" cy="299700"/>
          </a:xfrm>
          <a:prstGeom prst="rect">
            <a:avLst/>
          </a:prstGeom>
          <a:blipFill rotWithShape="1">
            <a:blip r:embed="rId1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983" name="Google Shape;983;p51"/>
          <p:cNvSpPr/>
          <p:nvPr/>
        </p:nvSpPr>
        <p:spPr>
          <a:xfrm>
            <a:off x="6271225" y="4575842"/>
            <a:ext cx="321310" cy="300453"/>
          </a:xfrm>
          <a:custGeom>
            <a:avLst/>
            <a:gdLst/>
            <a:ahLst/>
            <a:cxnLst/>
            <a:rect l="l" t="t" r="r" b="b"/>
            <a:pathLst>
              <a:path w="321310" h="347345" extrusionOk="0">
                <a:moveTo>
                  <a:pt x="0" y="173429"/>
                </a:moveTo>
                <a:lnTo>
                  <a:pt x="5364" y="128714"/>
                </a:lnTo>
                <a:lnTo>
                  <a:pt x="20537" y="88328"/>
                </a:lnTo>
                <a:lnTo>
                  <a:pt x="44135" y="53766"/>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5"/>
                </a:lnTo>
                <a:lnTo>
                  <a:pt x="155063" y="346207"/>
                </a:lnTo>
                <a:lnTo>
                  <a:pt x="112506" y="337332"/>
                </a:lnTo>
                <a:lnTo>
                  <a:pt x="75251" y="318819"/>
                </a:lnTo>
                <a:lnTo>
                  <a:pt x="44336" y="292046"/>
                </a:lnTo>
                <a:lnTo>
                  <a:pt x="20800" y="258392"/>
                </a:lnTo>
                <a:lnTo>
                  <a:pt x="5680" y="219234"/>
                </a:lnTo>
                <a:lnTo>
                  <a:pt x="16" y="175952"/>
                </a:lnTo>
                <a:lnTo>
                  <a:pt x="0" y="173429"/>
                </a:lnTo>
                <a:close/>
              </a:path>
            </a:pathLst>
          </a:custGeom>
          <a:noFill/>
          <a:ln w="9525" cap="flat" cmpd="sng">
            <a:solidFill>
              <a:srgbClr val="54B8D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984" name="Google Shape;984;p51"/>
          <p:cNvSpPr/>
          <p:nvPr/>
        </p:nvSpPr>
        <p:spPr>
          <a:xfrm>
            <a:off x="6416040" y="5648470"/>
            <a:ext cx="419700" cy="387900"/>
          </a:xfrm>
          <a:prstGeom prst="rect">
            <a:avLst/>
          </a:prstGeom>
          <a:blipFill rotWithShape="1">
            <a:blip r:embed="rId2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985" name="Google Shape;985;p51"/>
          <p:cNvSpPr/>
          <p:nvPr/>
        </p:nvSpPr>
        <p:spPr>
          <a:xfrm>
            <a:off x="6466564" y="5671665"/>
            <a:ext cx="320700" cy="299700"/>
          </a:xfrm>
          <a:prstGeom prst="rect">
            <a:avLst/>
          </a:prstGeom>
          <a:blipFill rotWithShape="1">
            <a:blip r:embed="rId1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986" name="Google Shape;986;p51"/>
          <p:cNvSpPr/>
          <p:nvPr/>
        </p:nvSpPr>
        <p:spPr>
          <a:xfrm>
            <a:off x="6466547" y="5671665"/>
            <a:ext cx="321310" cy="300453"/>
          </a:xfrm>
          <a:custGeom>
            <a:avLst/>
            <a:gdLst/>
            <a:ahLst/>
            <a:cxnLst/>
            <a:rect l="l" t="t" r="r" b="b"/>
            <a:pathLst>
              <a:path w="321310" h="347345" extrusionOk="0">
                <a:moveTo>
                  <a:pt x="0" y="173429"/>
                </a:moveTo>
                <a:lnTo>
                  <a:pt x="5364" y="128714"/>
                </a:lnTo>
                <a:lnTo>
                  <a:pt x="20537" y="88328"/>
                </a:lnTo>
                <a:lnTo>
                  <a:pt x="44135" y="53766"/>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5"/>
                </a:lnTo>
                <a:lnTo>
                  <a:pt x="155063" y="346207"/>
                </a:lnTo>
                <a:lnTo>
                  <a:pt x="112506" y="337332"/>
                </a:lnTo>
                <a:lnTo>
                  <a:pt x="75251" y="318819"/>
                </a:lnTo>
                <a:lnTo>
                  <a:pt x="44336" y="292046"/>
                </a:lnTo>
                <a:lnTo>
                  <a:pt x="20800" y="258392"/>
                </a:lnTo>
                <a:lnTo>
                  <a:pt x="5680" y="219234"/>
                </a:lnTo>
                <a:lnTo>
                  <a:pt x="16" y="175952"/>
                </a:lnTo>
                <a:lnTo>
                  <a:pt x="0" y="173429"/>
                </a:lnTo>
                <a:close/>
              </a:path>
            </a:pathLst>
          </a:custGeom>
          <a:noFill/>
          <a:ln w="9525" cap="flat" cmpd="sng">
            <a:solidFill>
              <a:srgbClr val="54B8D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987" name="Google Shape;987;p51"/>
          <p:cNvSpPr/>
          <p:nvPr/>
        </p:nvSpPr>
        <p:spPr>
          <a:xfrm>
            <a:off x="5364479" y="4710660"/>
            <a:ext cx="419700" cy="387900"/>
          </a:xfrm>
          <a:prstGeom prst="rect">
            <a:avLst/>
          </a:prstGeom>
          <a:blipFill rotWithShape="1">
            <a:blip r:embed="rId2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988" name="Google Shape;988;p51"/>
          <p:cNvSpPr/>
          <p:nvPr/>
        </p:nvSpPr>
        <p:spPr>
          <a:xfrm>
            <a:off x="5413021" y="4735752"/>
            <a:ext cx="320700" cy="299700"/>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989" name="Google Shape;989;p51"/>
          <p:cNvSpPr/>
          <p:nvPr/>
        </p:nvSpPr>
        <p:spPr>
          <a:xfrm>
            <a:off x="5413005" y="4735752"/>
            <a:ext cx="321310" cy="300453"/>
          </a:xfrm>
          <a:custGeom>
            <a:avLst/>
            <a:gdLst/>
            <a:ahLst/>
            <a:cxnLst/>
            <a:rect l="l" t="t" r="r" b="b"/>
            <a:pathLst>
              <a:path w="321310" h="347345" extrusionOk="0">
                <a:moveTo>
                  <a:pt x="0" y="173429"/>
                </a:moveTo>
                <a:lnTo>
                  <a:pt x="5364" y="128714"/>
                </a:lnTo>
                <a:lnTo>
                  <a:pt x="20537" y="88328"/>
                </a:lnTo>
                <a:lnTo>
                  <a:pt x="44135" y="53766"/>
                </a:lnTo>
                <a:lnTo>
                  <a:pt x="74777" y="26526"/>
                </a:lnTo>
                <a:lnTo>
                  <a:pt x="111080" y="8104"/>
                </a:lnTo>
                <a:lnTo>
                  <a:pt x="151661" y="0"/>
                </a:lnTo>
                <a:lnTo>
                  <a:pt x="166723" y="593"/>
                </a:lnTo>
                <a:lnTo>
                  <a:pt x="208998" y="9557"/>
                </a:lnTo>
                <a:lnTo>
                  <a:pt x="246066"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5"/>
                </a:lnTo>
                <a:lnTo>
                  <a:pt x="155063" y="346207"/>
                </a:lnTo>
                <a:lnTo>
                  <a:pt x="112506" y="337332"/>
                </a:lnTo>
                <a:lnTo>
                  <a:pt x="75251" y="318819"/>
                </a:lnTo>
                <a:lnTo>
                  <a:pt x="44337" y="292046"/>
                </a:lnTo>
                <a:lnTo>
                  <a:pt x="20800" y="258392"/>
                </a:lnTo>
                <a:lnTo>
                  <a:pt x="5680" y="219235"/>
                </a:lnTo>
                <a:lnTo>
                  <a:pt x="16" y="175952"/>
                </a:lnTo>
                <a:lnTo>
                  <a:pt x="0" y="173429"/>
                </a:lnTo>
                <a:close/>
              </a:path>
            </a:pathLst>
          </a:custGeom>
          <a:noFill/>
          <a:ln w="9525" cap="flat" cmpd="sng">
            <a:solidFill>
              <a:srgbClr val="54B8D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990" name="Google Shape;990;p51"/>
          <p:cNvSpPr/>
          <p:nvPr/>
        </p:nvSpPr>
        <p:spPr>
          <a:xfrm>
            <a:off x="4146665" y="4376498"/>
            <a:ext cx="423900" cy="387900"/>
          </a:xfrm>
          <a:prstGeom prst="rect">
            <a:avLst/>
          </a:prstGeom>
          <a:blipFill rotWithShape="1">
            <a:blip r:embed="rId27">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991" name="Google Shape;991;p51"/>
          <p:cNvSpPr/>
          <p:nvPr/>
        </p:nvSpPr>
        <p:spPr>
          <a:xfrm>
            <a:off x="4197350" y="4399734"/>
            <a:ext cx="320700" cy="299700"/>
          </a:xfrm>
          <a:prstGeom prst="rect">
            <a:avLst/>
          </a:prstGeom>
          <a:blipFill rotWithShape="1">
            <a:blip r:embed="rId1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992" name="Google Shape;992;p51"/>
          <p:cNvSpPr/>
          <p:nvPr/>
        </p:nvSpPr>
        <p:spPr>
          <a:xfrm>
            <a:off x="4197333" y="4399734"/>
            <a:ext cx="321310" cy="300453"/>
          </a:xfrm>
          <a:custGeom>
            <a:avLst/>
            <a:gdLst/>
            <a:ahLst/>
            <a:cxnLst/>
            <a:rect l="l" t="t" r="r" b="b"/>
            <a:pathLst>
              <a:path w="321310" h="347345" extrusionOk="0">
                <a:moveTo>
                  <a:pt x="0" y="173429"/>
                </a:moveTo>
                <a:lnTo>
                  <a:pt x="5364" y="128714"/>
                </a:lnTo>
                <a:lnTo>
                  <a:pt x="20537" y="88328"/>
                </a:lnTo>
                <a:lnTo>
                  <a:pt x="44135" y="53766"/>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6"/>
                </a:lnTo>
                <a:lnTo>
                  <a:pt x="155063" y="346207"/>
                </a:lnTo>
                <a:lnTo>
                  <a:pt x="112506" y="337332"/>
                </a:lnTo>
                <a:lnTo>
                  <a:pt x="75251" y="318819"/>
                </a:lnTo>
                <a:lnTo>
                  <a:pt x="44337" y="292047"/>
                </a:lnTo>
                <a:lnTo>
                  <a:pt x="20800" y="258392"/>
                </a:lnTo>
                <a:lnTo>
                  <a:pt x="5680" y="219235"/>
                </a:lnTo>
                <a:lnTo>
                  <a:pt x="16" y="175952"/>
                </a:lnTo>
                <a:lnTo>
                  <a:pt x="0" y="173429"/>
                </a:lnTo>
                <a:close/>
              </a:path>
            </a:pathLst>
          </a:custGeom>
          <a:noFill/>
          <a:ln w="9525" cap="flat" cmpd="sng">
            <a:solidFill>
              <a:srgbClr val="54B8D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993" name="Google Shape;993;p51"/>
          <p:cNvSpPr/>
          <p:nvPr/>
        </p:nvSpPr>
        <p:spPr>
          <a:xfrm>
            <a:off x="6765174" y="3736920"/>
            <a:ext cx="419700" cy="387900"/>
          </a:xfrm>
          <a:prstGeom prst="rect">
            <a:avLst/>
          </a:prstGeom>
          <a:blipFill rotWithShape="1">
            <a:blip r:embed="rId28">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994" name="Google Shape;994;p51"/>
          <p:cNvSpPr/>
          <p:nvPr/>
        </p:nvSpPr>
        <p:spPr>
          <a:xfrm>
            <a:off x="6814920" y="3761615"/>
            <a:ext cx="320700" cy="299700"/>
          </a:xfrm>
          <a:prstGeom prst="rect">
            <a:avLst/>
          </a:prstGeom>
          <a:blipFill rotWithShape="1">
            <a:blip r:embed="rId29">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995" name="Google Shape;995;p51"/>
          <p:cNvSpPr/>
          <p:nvPr/>
        </p:nvSpPr>
        <p:spPr>
          <a:xfrm>
            <a:off x="6814903" y="3761615"/>
            <a:ext cx="321310" cy="300453"/>
          </a:xfrm>
          <a:custGeom>
            <a:avLst/>
            <a:gdLst/>
            <a:ahLst/>
            <a:cxnLst/>
            <a:rect l="l" t="t" r="r" b="b"/>
            <a:pathLst>
              <a:path w="321310" h="347345" extrusionOk="0">
                <a:moveTo>
                  <a:pt x="0" y="173429"/>
                </a:moveTo>
                <a:lnTo>
                  <a:pt x="5364" y="128714"/>
                </a:lnTo>
                <a:lnTo>
                  <a:pt x="20537" y="88327"/>
                </a:lnTo>
                <a:lnTo>
                  <a:pt x="44135" y="53766"/>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7"/>
                </a:lnTo>
                <a:lnTo>
                  <a:pt x="293435" y="270018"/>
                </a:lnTo>
                <a:lnTo>
                  <a:pt x="267552" y="302464"/>
                </a:lnTo>
                <a:lnTo>
                  <a:pt x="235127" y="327078"/>
                </a:lnTo>
                <a:lnTo>
                  <a:pt x="197522" y="342420"/>
                </a:lnTo>
                <a:lnTo>
                  <a:pt x="170247" y="346785"/>
                </a:lnTo>
                <a:lnTo>
                  <a:pt x="155063" y="346207"/>
                </a:lnTo>
                <a:lnTo>
                  <a:pt x="112506" y="337332"/>
                </a:lnTo>
                <a:lnTo>
                  <a:pt x="75251" y="318819"/>
                </a:lnTo>
                <a:lnTo>
                  <a:pt x="44337" y="292046"/>
                </a:lnTo>
                <a:lnTo>
                  <a:pt x="20800" y="258392"/>
                </a:lnTo>
                <a:lnTo>
                  <a:pt x="5680" y="219234"/>
                </a:lnTo>
                <a:lnTo>
                  <a:pt x="16" y="175952"/>
                </a:lnTo>
                <a:lnTo>
                  <a:pt x="0" y="173429"/>
                </a:lnTo>
                <a:close/>
              </a:path>
            </a:pathLst>
          </a:custGeom>
          <a:noFill/>
          <a:ln w="9525" cap="flat" cmpd="sng">
            <a:solidFill>
              <a:srgbClr val="CC615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996" name="Google Shape;996;p51"/>
          <p:cNvSpPr/>
          <p:nvPr/>
        </p:nvSpPr>
        <p:spPr>
          <a:xfrm>
            <a:off x="6058592" y="5030450"/>
            <a:ext cx="423900" cy="387900"/>
          </a:xfrm>
          <a:prstGeom prst="rect">
            <a:avLst/>
          </a:prstGeom>
          <a:blipFill rotWithShape="1">
            <a:blip r:embed="rId30">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997" name="Google Shape;997;p51"/>
          <p:cNvSpPr/>
          <p:nvPr/>
        </p:nvSpPr>
        <p:spPr>
          <a:xfrm>
            <a:off x="6110878" y="5053564"/>
            <a:ext cx="320700" cy="299700"/>
          </a:xfrm>
          <a:prstGeom prst="rect">
            <a:avLst/>
          </a:prstGeom>
          <a:blipFill rotWithShape="1">
            <a:blip r:embed="rId8">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998" name="Google Shape;998;p51"/>
          <p:cNvSpPr/>
          <p:nvPr/>
        </p:nvSpPr>
        <p:spPr>
          <a:xfrm>
            <a:off x="6110861" y="5053564"/>
            <a:ext cx="321310" cy="300453"/>
          </a:xfrm>
          <a:custGeom>
            <a:avLst/>
            <a:gdLst/>
            <a:ahLst/>
            <a:cxnLst/>
            <a:rect l="l" t="t" r="r" b="b"/>
            <a:pathLst>
              <a:path w="321310" h="347345" extrusionOk="0">
                <a:moveTo>
                  <a:pt x="0" y="173429"/>
                </a:moveTo>
                <a:lnTo>
                  <a:pt x="5364" y="128714"/>
                </a:lnTo>
                <a:lnTo>
                  <a:pt x="20537" y="88328"/>
                </a:lnTo>
                <a:lnTo>
                  <a:pt x="44135" y="53766"/>
                </a:lnTo>
                <a:lnTo>
                  <a:pt x="74777" y="26525"/>
                </a:lnTo>
                <a:lnTo>
                  <a:pt x="111080" y="8104"/>
                </a:lnTo>
                <a:lnTo>
                  <a:pt x="151661" y="0"/>
                </a:lnTo>
                <a:lnTo>
                  <a:pt x="166723" y="593"/>
                </a:lnTo>
                <a:lnTo>
                  <a:pt x="208998" y="9557"/>
                </a:lnTo>
                <a:lnTo>
                  <a:pt x="246066"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5"/>
                </a:lnTo>
                <a:lnTo>
                  <a:pt x="155063" y="346207"/>
                </a:lnTo>
                <a:lnTo>
                  <a:pt x="112506" y="337332"/>
                </a:lnTo>
                <a:lnTo>
                  <a:pt x="75251" y="318819"/>
                </a:lnTo>
                <a:lnTo>
                  <a:pt x="44337" y="292046"/>
                </a:lnTo>
                <a:lnTo>
                  <a:pt x="20800" y="258392"/>
                </a:lnTo>
                <a:lnTo>
                  <a:pt x="5680" y="219235"/>
                </a:lnTo>
                <a:lnTo>
                  <a:pt x="16" y="175952"/>
                </a:lnTo>
                <a:lnTo>
                  <a:pt x="0" y="173429"/>
                </a:lnTo>
                <a:close/>
              </a:path>
            </a:pathLst>
          </a:custGeom>
          <a:noFill/>
          <a:ln w="76200" cap="flat" cmpd="sng">
            <a:solidFill>
              <a:srgbClr val="F1C23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999" name="Google Shape;999;p51"/>
          <p:cNvSpPr/>
          <p:nvPr/>
        </p:nvSpPr>
        <p:spPr>
          <a:xfrm>
            <a:off x="8049490" y="2791923"/>
            <a:ext cx="419700" cy="387900"/>
          </a:xfrm>
          <a:prstGeom prst="rect">
            <a:avLst/>
          </a:prstGeom>
          <a:blipFill rotWithShape="1">
            <a:blip r:embed="rId31">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000" name="Google Shape;1000;p51"/>
          <p:cNvSpPr/>
          <p:nvPr/>
        </p:nvSpPr>
        <p:spPr>
          <a:xfrm>
            <a:off x="8099183" y="2816962"/>
            <a:ext cx="320700" cy="299700"/>
          </a:xfrm>
          <a:prstGeom prst="rect">
            <a:avLst/>
          </a:prstGeom>
          <a:blipFill rotWithShape="1">
            <a:blip r:embed="rId29">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001" name="Google Shape;1001;p51"/>
          <p:cNvSpPr/>
          <p:nvPr/>
        </p:nvSpPr>
        <p:spPr>
          <a:xfrm>
            <a:off x="8099166" y="2816962"/>
            <a:ext cx="321309" cy="300453"/>
          </a:xfrm>
          <a:custGeom>
            <a:avLst/>
            <a:gdLst/>
            <a:ahLst/>
            <a:cxnLst/>
            <a:rect l="l" t="t" r="r" b="b"/>
            <a:pathLst>
              <a:path w="321309" h="347344" extrusionOk="0">
                <a:moveTo>
                  <a:pt x="0" y="173429"/>
                </a:moveTo>
                <a:lnTo>
                  <a:pt x="5364" y="128714"/>
                </a:lnTo>
                <a:lnTo>
                  <a:pt x="20537" y="88327"/>
                </a:lnTo>
                <a:lnTo>
                  <a:pt x="44135" y="53765"/>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7"/>
                </a:lnTo>
                <a:lnTo>
                  <a:pt x="293435" y="270018"/>
                </a:lnTo>
                <a:lnTo>
                  <a:pt x="267552" y="302464"/>
                </a:lnTo>
                <a:lnTo>
                  <a:pt x="235127" y="327078"/>
                </a:lnTo>
                <a:lnTo>
                  <a:pt x="197522" y="342420"/>
                </a:lnTo>
                <a:lnTo>
                  <a:pt x="170247" y="346786"/>
                </a:lnTo>
                <a:lnTo>
                  <a:pt x="155063" y="346207"/>
                </a:lnTo>
                <a:lnTo>
                  <a:pt x="112506" y="337333"/>
                </a:lnTo>
                <a:lnTo>
                  <a:pt x="75252" y="318819"/>
                </a:lnTo>
                <a:lnTo>
                  <a:pt x="44337" y="292047"/>
                </a:lnTo>
                <a:lnTo>
                  <a:pt x="20800" y="258392"/>
                </a:lnTo>
                <a:lnTo>
                  <a:pt x="5680" y="219235"/>
                </a:lnTo>
                <a:lnTo>
                  <a:pt x="16" y="175952"/>
                </a:lnTo>
                <a:lnTo>
                  <a:pt x="0" y="173429"/>
                </a:lnTo>
                <a:close/>
              </a:path>
            </a:pathLst>
          </a:custGeom>
          <a:noFill/>
          <a:ln w="9525" cap="flat" cmpd="sng">
            <a:solidFill>
              <a:srgbClr val="CC615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002" name="Google Shape;1002;p51"/>
          <p:cNvSpPr/>
          <p:nvPr/>
        </p:nvSpPr>
        <p:spPr>
          <a:xfrm>
            <a:off x="7297188" y="2569149"/>
            <a:ext cx="423900" cy="387900"/>
          </a:xfrm>
          <a:prstGeom prst="rect">
            <a:avLst/>
          </a:prstGeom>
          <a:blipFill rotWithShape="1">
            <a:blip r:embed="rId32">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003" name="Google Shape;1003;p51"/>
          <p:cNvSpPr/>
          <p:nvPr/>
        </p:nvSpPr>
        <p:spPr>
          <a:xfrm>
            <a:off x="7348881" y="2594655"/>
            <a:ext cx="320700" cy="299700"/>
          </a:xfrm>
          <a:prstGeom prst="rect">
            <a:avLst/>
          </a:prstGeom>
          <a:blipFill rotWithShape="1">
            <a:blip r:embed="rId8">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004" name="Google Shape;1004;p51"/>
          <p:cNvSpPr/>
          <p:nvPr/>
        </p:nvSpPr>
        <p:spPr>
          <a:xfrm>
            <a:off x="7348864" y="2594655"/>
            <a:ext cx="321309" cy="300453"/>
          </a:xfrm>
          <a:custGeom>
            <a:avLst/>
            <a:gdLst/>
            <a:ahLst/>
            <a:cxnLst/>
            <a:rect l="l" t="t" r="r" b="b"/>
            <a:pathLst>
              <a:path w="321309" h="347344" extrusionOk="0">
                <a:moveTo>
                  <a:pt x="0" y="173429"/>
                </a:moveTo>
                <a:lnTo>
                  <a:pt x="5364" y="128714"/>
                </a:lnTo>
                <a:lnTo>
                  <a:pt x="20537" y="88328"/>
                </a:lnTo>
                <a:lnTo>
                  <a:pt x="44135" y="53766"/>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6"/>
                </a:lnTo>
                <a:lnTo>
                  <a:pt x="155063" y="346207"/>
                </a:lnTo>
                <a:lnTo>
                  <a:pt x="112506" y="337332"/>
                </a:lnTo>
                <a:lnTo>
                  <a:pt x="75252" y="318819"/>
                </a:lnTo>
                <a:lnTo>
                  <a:pt x="44337" y="292046"/>
                </a:lnTo>
                <a:lnTo>
                  <a:pt x="20800" y="258392"/>
                </a:lnTo>
                <a:lnTo>
                  <a:pt x="5680" y="219235"/>
                </a:lnTo>
                <a:lnTo>
                  <a:pt x="16" y="175952"/>
                </a:lnTo>
                <a:lnTo>
                  <a:pt x="0" y="173429"/>
                </a:lnTo>
                <a:close/>
              </a:path>
            </a:pathLst>
          </a:custGeom>
          <a:noFill/>
          <a:ln w="9525" cap="flat" cmpd="sng">
            <a:solidFill>
              <a:srgbClr val="CC615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005" name="Google Shape;1005;p51"/>
          <p:cNvSpPr/>
          <p:nvPr/>
        </p:nvSpPr>
        <p:spPr>
          <a:xfrm>
            <a:off x="7218217" y="4376498"/>
            <a:ext cx="419700" cy="387900"/>
          </a:xfrm>
          <a:prstGeom prst="rect">
            <a:avLst/>
          </a:prstGeom>
          <a:blipFill rotWithShape="1">
            <a:blip r:embed="rId3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006" name="Google Shape;1006;p51"/>
          <p:cNvSpPr/>
          <p:nvPr/>
        </p:nvSpPr>
        <p:spPr>
          <a:xfrm>
            <a:off x="7268390" y="4399734"/>
            <a:ext cx="320700" cy="299700"/>
          </a:xfrm>
          <a:prstGeom prst="rect">
            <a:avLst/>
          </a:prstGeom>
          <a:blipFill rotWithShape="1">
            <a:blip r:embed="rId22">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007" name="Google Shape;1007;p51"/>
          <p:cNvSpPr/>
          <p:nvPr/>
        </p:nvSpPr>
        <p:spPr>
          <a:xfrm>
            <a:off x="7268373" y="4399734"/>
            <a:ext cx="321309" cy="300453"/>
          </a:xfrm>
          <a:custGeom>
            <a:avLst/>
            <a:gdLst/>
            <a:ahLst/>
            <a:cxnLst/>
            <a:rect l="l" t="t" r="r" b="b"/>
            <a:pathLst>
              <a:path w="321309" h="347345" extrusionOk="0">
                <a:moveTo>
                  <a:pt x="0" y="173429"/>
                </a:moveTo>
                <a:lnTo>
                  <a:pt x="5364" y="128714"/>
                </a:lnTo>
                <a:lnTo>
                  <a:pt x="20537" y="88328"/>
                </a:lnTo>
                <a:lnTo>
                  <a:pt x="44135" y="53766"/>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6"/>
                </a:lnTo>
                <a:lnTo>
                  <a:pt x="155063" y="346207"/>
                </a:lnTo>
                <a:lnTo>
                  <a:pt x="112506" y="337332"/>
                </a:lnTo>
                <a:lnTo>
                  <a:pt x="75251" y="318819"/>
                </a:lnTo>
                <a:lnTo>
                  <a:pt x="44337" y="292047"/>
                </a:lnTo>
                <a:lnTo>
                  <a:pt x="20800" y="258392"/>
                </a:lnTo>
                <a:lnTo>
                  <a:pt x="5680" y="219235"/>
                </a:lnTo>
                <a:lnTo>
                  <a:pt x="16" y="175952"/>
                </a:lnTo>
                <a:lnTo>
                  <a:pt x="0" y="173429"/>
                </a:lnTo>
                <a:close/>
              </a:path>
            </a:pathLst>
          </a:custGeom>
          <a:noFill/>
          <a:ln w="9525" cap="flat" cmpd="sng">
            <a:solidFill>
              <a:srgbClr val="CC615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008" name="Google Shape;1008;p51"/>
          <p:cNvSpPr/>
          <p:nvPr/>
        </p:nvSpPr>
        <p:spPr>
          <a:xfrm>
            <a:off x="6108469" y="3614752"/>
            <a:ext cx="423900" cy="387900"/>
          </a:xfrm>
          <a:prstGeom prst="rect">
            <a:avLst/>
          </a:prstGeom>
          <a:blipFill rotWithShape="1">
            <a:blip r:embed="rId34">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009" name="Google Shape;1009;p51"/>
          <p:cNvSpPr/>
          <p:nvPr/>
        </p:nvSpPr>
        <p:spPr>
          <a:xfrm>
            <a:off x="6160631" y="3638968"/>
            <a:ext cx="320700" cy="299700"/>
          </a:xfrm>
          <a:prstGeom prst="rect">
            <a:avLst/>
          </a:prstGeom>
          <a:blipFill rotWithShape="1">
            <a:blip r:embed="rId8">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010" name="Google Shape;1010;p51"/>
          <p:cNvSpPr/>
          <p:nvPr/>
        </p:nvSpPr>
        <p:spPr>
          <a:xfrm>
            <a:off x="6160614" y="3638968"/>
            <a:ext cx="321310" cy="300453"/>
          </a:xfrm>
          <a:custGeom>
            <a:avLst/>
            <a:gdLst/>
            <a:ahLst/>
            <a:cxnLst/>
            <a:rect l="l" t="t" r="r" b="b"/>
            <a:pathLst>
              <a:path w="321310" h="347345" extrusionOk="0">
                <a:moveTo>
                  <a:pt x="0" y="173429"/>
                </a:moveTo>
                <a:lnTo>
                  <a:pt x="5364" y="128714"/>
                </a:lnTo>
                <a:lnTo>
                  <a:pt x="20537" y="88327"/>
                </a:lnTo>
                <a:lnTo>
                  <a:pt x="44135" y="53766"/>
                </a:lnTo>
                <a:lnTo>
                  <a:pt x="74777" y="26525"/>
                </a:lnTo>
                <a:lnTo>
                  <a:pt x="111080" y="8104"/>
                </a:lnTo>
                <a:lnTo>
                  <a:pt x="151661" y="0"/>
                </a:lnTo>
                <a:lnTo>
                  <a:pt x="166724" y="593"/>
                </a:lnTo>
                <a:lnTo>
                  <a:pt x="208998" y="9557"/>
                </a:lnTo>
                <a:lnTo>
                  <a:pt x="246066" y="28213"/>
                </a:lnTo>
                <a:lnTo>
                  <a:pt x="276849" y="55171"/>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6"/>
                </a:lnTo>
                <a:lnTo>
                  <a:pt x="155063" y="346207"/>
                </a:lnTo>
                <a:lnTo>
                  <a:pt x="112506" y="337332"/>
                </a:lnTo>
                <a:lnTo>
                  <a:pt x="75252" y="318819"/>
                </a:lnTo>
                <a:lnTo>
                  <a:pt x="44337" y="292047"/>
                </a:lnTo>
                <a:lnTo>
                  <a:pt x="20800" y="258392"/>
                </a:lnTo>
                <a:lnTo>
                  <a:pt x="5680" y="219235"/>
                </a:lnTo>
                <a:lnTo>
                  <a:pt x="16" y="175952"/>
                </a:lnTo>
                <a:lnTo>
                  <a:pt x="0" y="173429"/>
                </a:lnTo>
                <a:close/>
              </a:path>
            </a:pathLst>
          </a:custGeom>
          <a:noFill/>
          <a:ln w="9525" cap="flat" cmpd="sng">
            <a:solidFill>
              <a:srgbClr val="CC615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011" name="Google Shape;1011;p51"/>
          <p:cNvSpPr/>
          <p:nvPr/>
        </p:nvSpPr>
        <p:spPr>
          <a:xfrm>
            <a:off x="9125988" y="3050629"/>
            <a:ext cx="423900" cy="387900"/>
          </a:xfrm>
          <a:prstGeom prst="rect">
            <a:avLst/>
          </a:prstGeom>
          <a:blipFill rotWithShape="1">
            <a:blip r:embed="rId3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012" name="Google Shape;1012;p51"/>
          <p:cNvSpPr/>
          <p:nvPr/>
        </p:nvSpPr>
        <p:spPr>
          <a:xfrm>
            <a:off x="9176826" y="3074802"/>
            <a:ext cx="320700" cy="299700"/>
          </a:xfrm>
          <a:prstGeom prst="rect">
            <a:avLst/>
          </a:prstGeom>
          <a:blipFill rotWithShape="1">
            <a:blip r:embed="rId8">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013" name="Google Shape;1013;p51"/>
          <p:cNvSpPr/>
          <p:nvPr/>
        </p:nvSpPr>
        <p:spPr>
          <a:xfrm>
            <a:off x="9176810" y="3074802"/>
            <a:ext cx="321309" cy="300453"/>
          </a:xfrm>
          <a:custGeom>
            <a:avLst/>
            <a:gdLst/>
            <a:ahLst/>
            <a:cxnLst/>
            <a:rect l="l" t="t" r="r" b="b"/>
            <a:pathLst>
              <a:path w="321309" h="347344" extrusionOk="0">
                <a:moveTo>
                  <a:pt x="0" y="173429"/>
                </a:moveTo>
                <a:lnTo>
                  <a:pt x="5364" y="128714"/>
                </a:lnTo>
                <a:lnTo>
                  <a:pt x="20537" y="88327"/>
                </a:lnTo>
                <a:lnTo>
                  <a:pt x="44135" y="53765"/>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7"/>
                </a:lnTo>
                <a:lnTo>
                  <a:pt x="293435" y="270018"/>
                </a:lnTo>
                <a:lnTo>
                  <a:pt x="267552" y="302464"/>
                </a:lnTo>
                <a:lnTo>
                  <a:pt x="235127" y="327078"/>
                </a:lnTo>
                <a:lnTo>
                  <a:pt x="197522" y="342420"/>
                </a:lnTo>
                <a:lnTo>
                  <a:pt x="170247" y="346786"/>
                </a:lnTo>
                <a:lnTo>
                  <a:pt x="155063" y="346207"/>
                </a:lnTo>
                <a:lnTo>
                  <a:pt x="112506" y="337333"/>
                </a:lnTo>
                <a:lnTo>
                  <a:pt x="75252" y="318820"/>
                </a:lnTo>
                <a:lnTo>
                  <a:pt x="44337" y="292047"/>
                </a:lnTo>
                <a:lnTo>
                  <a:pt x="20800" y="258392"/>
                </a:lnTo>
                <a:lnTo>
                  <a:pt x="5680" y="219235"/>
                </a:lnTo>
                <a:lnTo>
                  <a:pt x="16" y="175952"/>
                </a:lnTo>
                <a:lnTo>
                  <a:pt x="0" y="173429"/>
                </a:lnTo>
                <a:close/>
              </a:path>
            </a:pathLst>
          </a:custGeom>
          <a:noFill/>
          <a:ln w="9525" cap="flat" cmpd="sng">
            <a:solidFill>
              <a:srgbClr val="CC615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014" name="Google Shape;1014;p51"/>
          <p:cNvSpPr/>
          <p:nvPr/>
        </p:nvSpPr>
        <p:spPr>
          <a:xfrm>
            <a:off x="7218217" y="3614752"/>
            <a:ext cx="419700" cy="387900"/>
          </a:xfrm>
          <a:prstGeom prst="rect">
            <a:avLst/>
          </a:prstGeom>
          <a:blipFill rotWithShape="1">
            <a:blip r:embed="rId3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015" name="Google Shape;1015;p51"/>
          <p:cNvSpPr/>
          <p:nvPr/>
        </p:nvSpPr>
        <p:spPr>
          <a:xfrm>
            <a:off x="7268390" y="3638968"/>
            <a:ext cx="320700" cy="299700"/>
          </a:xfrm>
          <a:prstGeom prst="rect">
            <a:avLst/>
          </a:prstGeom>
          <a:blipFill rotWithShape="1">
            <a:blip r:embed="rId10">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016" name="Google Shape;1016;p51"/>
          <p:cNvSpPr/>
          <p:nvPr/>
        </p:nvSpPr>
        <p:spPr>
          <a:xfrm>
            <a:off x="7268373" y="3638968"/>
            <a:ext cx="321309" cy="300453"/>
          </a:xfrm>
          <a:custGeom>
            <a:avLst/>
            <a:gdLst/>
            <a:ahLst/>
            <a:cxnLst/>
            <a:rect l="l" t="t" r="r" b="b"/>
            <a:pathLst>
              <a:path w="321309" h="347345" extrusionOk="0">
                <a:moveTo>
                  <a:pt x="0" y="173429"/>
                </a:moveTo>
                <a:lnTo>
                  <a:pt x="5364" y="128714"/>
                </a:lnTo>
                <a:lnTo>
                  <a:pt x="20537" y="88327"/>
                </a:lnTo>
                <a:lnTo>
                  <a:pt x="44135" y="53765"/>
                </a:lnTo>
                <a:lnTo>
                  <a:pt x="74777" y="26525"/>
                </a:lnTo>
                <a:lnTo>
                  <a:pt x="111080" y="8104"/>
                </a:lnTo>
                <a:lnTo>
                  <a:pt x="151661" y="0"/>
                </a:lnTo>
                <a:lnTo>
                  <a:pt x="166724" y="593"/>
                </a:lnTo>
                <a:lnTo>
                  <a:pt x="208998" y="9557"/>
                </a:lnTo>
                <a:lnTo>
                  <a:pt x="246066" y="28213"/>
                </a:lnTo>
                <a:lnTo>
                  <a:pt x="276849" y="55171"/>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6"/>
                </a:lnTo>
                <a:lnTo>
                  <a:pt x="155063" y="346207"/>
                </a:lnTo>
                <a:lnTo>
                  <a:pt x="112506" y="337332"/>
                </a:lnTo>
                <a:lnTo>
                  <a:pt x="75252" y="318819"/>
                </a:lnTo>
                <a:lnTo>
                  <a:pt x="44337" y="292047"/>
                </a:lnTo>
                <a:lnTo>
                  <a:pt x="20800" y="258392"/>
                </a:lnTo>
                <a:lnTo>
                  <a:pt x="5680" y="219235"/>
                </a:lnTo>
                <a:lnTo>
                  <a:pt x="16" y="175952"/>
                </a:lnTo>
                <a:lnTo>
                  <a:pt x="0" y="173429"/>
                </a:lnTo>
                <a:close/>
              </a:path>
            </a:pathLst>
          </a:custGeom>
          <a:noFill/>
          <a:ln w="9525" cap="flat" cmpd="sng">
            <a:solidFill>
              <a:srgbClr val="CC615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017" name="Google Shape;1017;p51"/>
          <p:cNvSpPr/>
          <p:nvPr/>
        </p:nvSpPr>
        <p:spPr>
          <a:xfrm>
            <a:off x="5551516" y="5332273"/>
            <a:ext cx="423900" cy="387900"/>
          </a:xfrm>
          <a:prstGeom prst="rect">
            <a:avLst/>
          </a:prstGeom>
          <a:blipFill rotWithShape="1">
            <a:blip r:embed="rId37">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018" name="Google Shape;1018;p51"/>
          <p:cNvSpPr/>
          <p:nvPr/>
        </p:nvSpPr>
        <p:spPr>
          <a:xfrm>
            <a:off x="5602575" y="5354988"/>
            <a:ext cx="320700" cy="299700"/>
          </a:xfrm>
          <a:prstGeom prst="rect">
            <a:avLst/>
          </a:prstGeom>
          <a:blipFill rotWithShape="1">
            <a:blip r:embed="rId1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019" name="Google Shape;1019;p51"/>
          <p:cNvSpPr/>
          <p:nvPr/>
        </p:nvSpPr>
        <p:spPr>
          <a:xfrm>
            <a:off x="5602559" y="5354988"/>
            <a:ext cx="321310" cy="300453"/>
          </a:xfrm>
          <a:custGeom>
            <a:avLst/>
            <a:gdLst/>
            <a:ahLst/>
            <a:cxnLst/>
            <a:rect l="l" t="t" r="r" b="b"/>
            <a:pathLst>
              <a:path w="321310" h="347345" extrusionOk="0">
                <a:moveTo>
                  <a:pt x="0" y="173429"/>
                </a:moveTo>
                <a:lnTo>
                  <a:pt x="5364" y="128714"/>
                </a:lnTo>
                <a:lnTo>
                  <a:pt x="20537" y="88328"/>
                </a:lnTo>
                <a:lnTo>
                  <a:pt x="44135" y="53766"/>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6"/>
                </a:lnTo>
                <a:lnTo>
                  <a:pt x="155063" y="346207"/>
                </a:lnTo>
                <a:lnTo>
                  <a:pt x="112506" y="337332"/>
                </a:lnTo>
                <a:lnTo>
                  <a:pt x="75251" y="318819"/>
                </a:lnTo>
                <a:lnTo>
                  <a:pt x="44337" y="292046"/>
                </a:lnTo>
                <a:lnTo>
                  <a:pt x="20800" y="258392"/>
                </a:lnTo>
                <a:lnTo>
                  <a:pt x="5680" y="219235"/>
                </a:lnTo>
                <a:lnTo>
                  <a:pt x="16" y="175952"/>
                </a:lnTo>
                <a:lnTo>
                  <a:pt x="0" y="173429"/>
                </a:lnTo>
                <a:close/>
              </a:path>
            </a:pathLst>
          </a:custGeom>
          <a:noFill/>
          <a:ln w="76200" cap="flat" cmpd="sng">
            <a:solidFill>
              <a:srgbClr val="F1C23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020" name="Google Shape;1020;p51"/>
          <p:cNvSpPr/>
          <p:nvPr/>
        </p:nvSpPr>
        <p:spPr>
          <a:xfrm>
            <a:off x="6889865" y="4732219"/>
            <a:ext cx="419700" cy="384300"/>
          </a:xfrm>
          <a:prstGeom prst="rect">
            <a:avLst/>
          </a:prstGeom>
          <a:blipFill rotWithShape="1">
            <a:blip r:embed="rId38">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021" name="Google Shape;1021;p51"/>
          <p:cNvSpPr/>
          <p:nvPr/>
        </p:nvSpPr>
        <p:spPr>
          <a:xfrm>
            <a:off x="6940120" y="4754406"/>
            <a:ext cx="320700" cy="299700"/>
          </a:xfrm>
          <a:prstGeom prst="rect">
            <a:avLst/>
          </a:prstGeom>
          <a:blipFill rotWithShape="1">
            <a:blip r:embed="rId1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022" name="Google Shape;1022;p51"/>
          <p:cNvSpPr/>
          <p:nvPr/>
        </p:nvSpPr>
        <p:spPr>
          <a:xfrm>
            <a:off x="6940103" y="4754406"/>
            <a:ext cx="321310" cy="300453"/>
          </a:xfrm>
          <a:custGeom>
            <a:avLst/>
            <a:gdLst/>
            <a:ahLst/>
            <a:cxnLst/>
            <a:rect l="l" t="t" r="r" b="b"/>
            <a:pathLst>
              <a:path w="321310" h="347345" extrusionOk="0">
                <a:moveTo>
                  <a:pt x="0" y="173429"/>
                </a:moveTo>
                <a:lnTo>
                  <a:pt x="5364" y="128714"/>
                </a:lnTo>
                <a:lnTo>
                  <a:pt x="20537" y="88328"/>
                </a:lnTo>
                <a:lnTo>
                  <a:pt x="44135" y="53766"/>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5"/>
                </a:lnTo>
                <a:lnTo>
                  <a:pt x="155063" y="346207"/>
                </a:lnTo>
                <a:lnTo>
                  <a:pt x="112506" y="337332"/>
                </a:lnTo>
                <a:lnTo>
                  <a:pt x="75251" y="318819"/>
                </a:lnTo>
                <a:lnTo>
                  <a:pt x="44337" y="292046"/>
                </a:lnTo>
                <a:lnTo>
                  <a:pt x="20800" y="258392"/>
                </a:lnTo>
                <a:lnTo>
                  <a:pt x="5680" y="219234"/>
                </a:lnTo>
                <a:lnTo>
                  <a:pt x="16" y="175952"/>
                </a:lnTo>
                <a:lnTo>
                  <a:pt x="0" y="173429"/>
                </a:lnTo>
                <a:close/>
              </a:path>
            </a:pathLst>
          </a:custGeom>
          <a:noFill/>
          <a:ln w="9525" cap="flat" cmpd="sng">
            <a:solidFill>
              <a:srgbClr val="54B8D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023" name="Google Shape;1023;p51"/>
          <p:cNvSpPr/>
          <p:nvPr/>
        </p:nvSpPr>
        <p:spPr>
          <a:xfrm>
            <a:off x="7268094" y="5630504"/>
            <a:ext cx="419700" cy="387900"/>
          </a:xfrm>
          <a:prstGeom prst="rect">
            <a:avLst/>
          </a:prstGeom>
          <a:blipFill rotWithShape="1">
            <a:blip r:embed="rId39">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024" name="Google Shape;1024;p51"/>
          <p:cNvSpPr/>
          <p:nvPr/>
        </p:nvSpPr>
        <p:spPr>
          <a:xfrm>
            <a:off x="7318368" y="5655280"/>
            <a:ext cx="320700" cy="299700"/>
          </a:xfrm>
          <a:prstGeom prst="rect">
            <a:avLst/>
          </a:prstGeom>
          <a:blipFill rotWithShape="1">
            <a:blip r:embed="rId40">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025" name="Google Shape;1025;p51"/>
          <p:cNvSpPr/>
          <p:nvPr/>
        </p:nvSpPr>
        <p:spPr>
          <a:xfrm>
            <a:off x="7318352" y="5655280"/>
            <a:ext cx="321309" cy="300453"/>
          </a:xfrm>
          <a:custGeom>
            <a:avLst/>
            <a:gdLst/>
            <a:ahLst/>
            <a:cxnLst/>
            <a:rect l="l" t="t" r="r" b="b"/>
            <a:pathLst>
              <a:path w="321309" h="347345" extrusionOk="0">
                <a:moveTo>
                  <a:pt x="0" y="173429"/>
                </a:moveTo>
                <a:lnTo>
                  <a:pt x="5364" y="128714"/>
                </a:lnTo>
                <a:lnTo>
                  <a:pt x="20537" y="88328"/>
                </a:lnTo>
                <a:lnTo>
                  <a:pt x="44135" y="53766"/>
                </a:lnTo>
                <a:lnTo>
                  <a:pt x="74777" y="26525"/>
                </a:lnTo>
                <a:lnTo>
                  <a:pt x="111080" y="8104"/>
                </a:lnTo>
                <a:lnTo>
                  <a:pt x="151661" y="0"/>
                </a:lnTo>
                <a:lnTo>
                  <a:pt x="166724" y="593"/>
                </a:lnTo>
                <a:lnTo>
                  <a:pt x="208998" y="9557"/>
                </a:lnTo>
                <a:lnTo>
                  <a:pt x="246066" y="28213"/>
                </a:lnTo>
                <a:lnTo>
                  <a:pt x="276849" y="55171"/>
                </a:lnTo>
                <a:lnTo>
                  <a:pt x="300271" y="89037"/>
                </a:lnTo>
                <a:lnTo>
                  <a:pt x="315255" y="128422"/>
                </a:lnTo>
                <a:lnTo>
                  <a:pt x="320723" y="171933"/>
                </a:lnTo>
                <a:lnTo>
                  <a:pt x="320117" y="187383"/>
                </a:lnTo>
                <a:lnTo>
                  <a:pt x="311410" y="231178"/>
                </a:lnTo>
                <a:lnTo>
                  <a:pt x="293434" y="270018"/>
                </a:lnTo>
                <a:lnTo>
                  <a:pt x="267552" y="302464"/>
                </a:lnTo>
                <a:lnTo>
                  <a:pt x="235126" y="327078"/>
                </a:lnTo>
                <a:lnTo>
                  <a:pt x="197521" y="342420"/>
                </a:lnTo>
                <a:lnTo>
                  <a:pt x="170246" y="346786"/>
                </a:lnTo>
                <a:lnTo>
                  <a:pt x="155062" y="346207"/>
                </a:lnTo>
                <a:lnTo>
                  <a:pt x="112506" y="337332"/>
                </a:lnTo>
                <a:lnTo>
                  <a:pt x="75251" y="318819"/>
                </a:lnTo>
                <a:lnTo>
                  <a:pt x="44336" y="292046"/>
                </a:lnTo>
                <a:lnTo>
                  <a:pt x="20800" y="258392"/>
                </a:lnTo>
                <a:lnTo>
                  <a:pt x="5680" y="219234"/>
                </a:lnTo>
                <a:lnTo>
                  <a:pt x="16" y="175952"/>
                </a:lnTo>
                <a:lnTo>
                  <a:pt x="0" y="173429"/>
                </a:lnTo>
                <a:close/>
              </a:path>
            </a:pathLst>
          </a:custGeom>
          <a:noFill/>
          <a:ln w="9525" cap="flat" cmpd="sng">
            <a:solidFill>
              <a:srgbClr val="54B8D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026" name="Google Shape;1026;p51"/>
          <p:cNvSpPr/>
          <p:nvPr/>
        </p:nvSpPr>
        <p:spPr>
          <a:xfrm>
            <a:off x="4587240" y="3582414"/>
            <a:ext cx="419700" cy="387900"/>
          </a:xfrm>
          <a:prstGeom prst="rect">
            <a:avLst/>
          </a:prstGeom>
          <a:blipFill rotWithShape="1">
            <a:blip r:embed="rId41">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027" name="Google Shape;1027;p51"/>
          <p:cNvSpPr/>
          <p:nvPr/>
        </p:nvSpPr>
        <p:spPr>
          <a:xfrm>
            <a:off x="4636861" y="3606283"/>
            <a:ext cx="320700" cy="299700"/>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028" name="Google Shape;1028;p51"/>
          <p:cNvSpPr/>
          <p:nvPr/>
        </p:nvSpPr>
        <p:spPr>
          <a:xfrm>
            <a:off x="4636844" y="3606283"/>
            <a:ext cx="321310" cy="300453"/>
          </a:xfrm>
          <a:custGeom>
            <a:avLst/>
            <a:gdLst/>
            <a:ahLst/>
            <a:cxnLst/>
            <a:rect l="l" t="t" r="r" b="b"/>
            <a:pathLst>
              <a:path w="321310" h="347345" extrusionOk="0">
                <a:moveTo>
                  <a:pt x="0" y="173429"/>
                </a:moveTo>
                <a:lnTo>
                  <a:pt x="5364" y="128714"/>
                </a:lnTo>
                <a:lnTo>
                  <a:pt x="20537" y="88328"/>
                </a:lnTo>
                <a:lnTo>
                  <a:pt x="44135" y="53766"/>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7"/>
                </a:lnTo>
                <a:lnTo>
                  <a:pt x="293435" y="270018"/>
                </a:lnTo>
                <a:lnTo>
                  <a:pt x="267552" y="302464"/>
                </a:lnTo>
                <a:lnTo>
                  <a:pt x="235127" y="327078"/>
                </a:lnTo>
                <a:lnTo>
                  <a:pt x="197522" y="342420"/>
                </a:lnTo>
                <a:lnTo>
                  <a:pt x="170247" y="346786"/>
                </a:lnTo>
                <a:lnTo>
                  <a:pt x="155063" y="346207"/>
                </a:lnTo>
                <a:lnTo>
                  <a:pt x="112506" y="337332"/>
                </a:lnTo>
                <a:lnTo>
                  <a:pt x="75252" y="318819"/>
                </a:lnTo>
                <a:lnTo>
                  <a:pt x="44337" y="292047"/>
                </a:lnTo>
                <a:lnTo>
                  <a:pt x="20800" y="258392"/>
                </a:lnTo>
                <a:lnTo>
                  <a:pt x="5680" y="219235"/>
                </a:lnTo>
                <a:lnTo>
                  <a:pt x="16" y="175952"/>
                </a:lnTo>
                <a:lnTo>
                  <a:pt x="0" y="173429"/>
                </a:lnTo>
                <a:close/>
              </a:path>
            </a:pathLst>
          </a:custGeom>
          <a:noFill/>
          <a:ln w="9525" cap="flat" cmpd="sng">
            <a:solidFill>
              <a:srgbClr val="54B8D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029" name="Google Shape;1029;p51"/>
          <p:cNvSpPr/>
          <p:nvPr/>
        </p:nvSpPr>
        <p:spPr>
          <a:xfrm>
            <a:off x="4267200" y="5375391"/>
            <a:ext cx="423900" cy="387900"/>
          </a:xfrm>
          <a:prstGeom prst="rect">
            <a:avLst/>
          </a:prstGeom>
          <a:blipFill rotWithShape="1">
            <a:blip r:embed="rId42">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030" name="Google Shape;1030;p51"/>
          <p:cNvSpPr/>
          <p:nvPr/>
        </p:nvSpPr>
        <p:spPr>
          <a:xfrm>
            <a:off x="4319662" y="5399536"/>
            <a:ext cx="320700" cy="299700"/>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031" name="Google Shape;1031;p51"/>
          <p:cNvSpPr/>
          <p:nvPr/>
        </p:nvSpPr>
        <p:spPr>
          <a:xfrm>
            <a:off x="4319646" y="5399536"/>
            <a:ext cx="321310" cy="300453"/>
          </a:xfrm>
          <a:custGeom>
            <a:avLst/>
            <a:gdLst/>
            <a:ahLst/>
            <a:cxnLst/>
            <a:rect l="l" t="t" r="r" b="b"/>
            <a:pathLst>
              <a:path w="321310" h="347345" extrusionOk="0">
                <a:moveTo>
                  <a:pt x="0" y="173429"/>
                </a:moveTo>
                <a:lnTo>
                  <a:pt x="5364" y="128714"/>
                </a:lnTo>
                <a:lnTo>
                  <a:pt x="20537" y="88328"/>
                </a:lnTo>
                <a:lnTo>
                  <a:pt x="44135" y="53766"/>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6"/>
                </a:lnTo>
                <a:lnTo>
                  <a:pt x="155063" y="346207"/>
                </a:lnTo>
                <a:lnTo>
                  <a:pt x="112506" y="337332"/>
                </a:lnTo>
                <a:lnTo>
                  <a:pt x="75251" y="318819"/>
                </a:lnTo>
                <a:lnTo>
                  <a:pt x="44337" y="292047"/>
                </a:lnTo>
                <a:lnTo>
                  <a:pt x="20800" y="258392"/>
                </a:lnTo>
                <a:lnTo>
                  <a:pt x="5680" y="219235"/>
                </a:lnTo>
                <a:lnTo>
                  <a:pt x="16" y="175952"/>
                </a:lnTo>
                <a:lnTo>
                  <a:pt x="0" y="173429"/>
                </a:lnTo>
                <a:close/>
              </a:path>
            </a:pathLst>
          </a:custGeom>
          <a:noFill/>
          <a:ln w="9525" cap="flat" cmpd="sng">
            <a:solidFill>
              <a:srgbClr val="54B8D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032" name="Google Shape;1032;p51"/>
          <p:cNvSpPr/>
          <p:nvPr/>
        </p:nvSpPr>
        <p:spPr>
          <a:xfrm>
            <a:off x="4865716" y="4376498"/>
            <a:ext cx="419700" cy="387900"/>
          </a:xfrm>
          <a:prstGeom prst="rect">
            <a:avLst/>
          </a:prstGeom>
          <a:blipFill rotWithShape="1">
            <a:blip r:embed="rId4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033" name="Google Shape;1033;p51"/>
          <p:cNvSpPr/>
          <p:nvPr/>
        </p:nvSpPr>
        <p:spPr>
          <a:xfrm>
            <a:off x="4916218" y="4400868"/>
            <a:ext cx="320700" cy="299700"/>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034" name="Google Shape;1034;p51"/>
          <p:cNvSpPr/>
          <p:nvPr/>
        </p:nvSpPr>
        <p:spPr>
          <a:xfrm>
            <a:off x="4916201" y="4400869"/>
            <a:ext cx="321310" cy="300453"/>
          </a:xfrm>
          <a:custGeom>
            <a:avLst/>
            <a:gdLst/>
            <a:ahLst/>
            <a:cxnLst/>
            <a:rect l="l" t="t" r="r" b="b"/>
            <a:pathLst>
              <a:path w="321310" h="347345" extrusionOk="0">
                <a:moveTo>
                  <a:pt x="0" y="173429"/>
                </a:moveTo>
                <a:lnTo>
                  <a:pt x="5364" y="128715"/>
                </a:lnTo>
                <a:lnTo>
                  <a:pt x="20537" y="88328"/>
                </a:lnTo>
                <a:lnTo>
                  <a:pt x="44135" y="53766"/>
                </a:lnTo>
                <a:lnTo>
                  <a:pt x="74777" y="26526"/>
                </a:lnTo>
                <a:lnTo>
                  <a:pt x="111080" y="8104"/>
                </a:lnTo>
                <a:lnTo>
                  <a:pt x="151661" y="0"/>
                </a:lnTo>
                <a:lnTo>
                  <a:pt x="166723" y="593"/>
                </a:lnTo>
                <a:lnTo>
                  <a:pt x="208998" y="9557"/>
                </a:lnTo>
                <a:lnTo>
                  <a:pt x="246065"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6"/>
                </a:lnTo>
                <a:lnTo>
                  <a:pt x="155063" y="346207"/>
                </a:lnTo>
                <a:lnTo>
                  <a:pt x="112506" y="337332"/>
                </a:lnTo>
                <a:lnTo>
                  <a:pt x="75251" y="318819"/>
                </a:lnTo>
                <a:lnTo>
                  <a:pt x="44337" y="292046"/>
                </a:lnTo>
                <a:lnTo>
                  <a:pt x="20800" y="258392"/>
                </a:lnTo>
                <a:lnTo>
                  <a:pt x="5680" y="219235"/>
                </a:lnTo>
                <a:lnTo>
                  <a:pt x="16" y="175952"/>
                </a:lnTo>
                <a:lnTo>
                  <a:pt x="0" y="173429"/>
                </a:lnTo>
                <a:close/>
              </a:path>
            </a:pathLst>
          </a:custGeom>
          <a:noFill/>
          <a:ln w="9525" cap="flat" cmpd="sng">
            <a:solidFill>
              <a:srgbClr val="54B8D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035" name="Google Shape;1035;p51"/>
          <p:cNvSpPr/>
          <p:nvPr/>
        </p:nvSpPr>
        <p:spPr>
          <a:xfrm>
            <a:off x="6253941" y="4035150"/>
            <a:ext cx="423900" cy="384300"/>
          </a:xfrm>
          <a:prstGeom prst="rect">
            <a:avLst/>
          </a:prstGeom>
          <a:blipFill rotWithShape="1">
            <a:blip r:embed="rId44">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036" name="Google Shape;1036;p51"/>
          <p:cNvSpPr/>
          <p:nvPr/>
        </p:nvSpPr>
        <p:spPr>
          <a:xfrm>
            <a:off x="6306200" y="4057463"/>
            <a:ext cx="320700" cy="299700"/>
          </a:xfrm>
          <a:prstGeom prst="rect">
            <a:avLst/>
          </a:prstGeom>
          <a:blipFill rotWithShape="1">
            <a:blip r:embed="rId8">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037" name="Google Shape;1037;p51"/>
          <p:cNvSpPr/>
          <p:nvPr/>
        </p:nvSpPr>
        <p:spPr>
          <a:xfrm>
            <a:off x="6306183" y="4057464"/>
            <a:ext cx="321310" cy="300453"/>
          </a:xfrm>
          <a:custGeom>
            <a:avLst/>
            <a:gdLst/>
            <a:ahLst/>
            <a:cxnLst/>
            <a:rect l="l" t="t" r="r" b="b"/>
            <a:pathLst>
              <a:path w="321310" h="347345" extrusionOk="0">
                <a:moveTo>
                  <a:pt x="0" y="173429"/>
                </a:moveTo>
                <a:lnTo>
                  <a:pt x="5364" y="128714"/>
                </a:lnTo>
                <a:lnTo>
                  <a:pt x="20537" y="88328"/>
                </a:lnTo>
                <a:lnTo>
                  <a:pt x="44135" y="53766"/>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5"/>
                </a:lnTo>
                <a:lnTo>
                  <a:pt x="155063" y="346207"/>
                </a:lnTo>
                <a:lnTo>
                  <a:pt x="112506" y="337332"/>
                </a:lnTo>
                <a:lnTo>
                  <a:pt x="75251" y="318819"/>
                </a:lnTo>
                <a:lnTo>
                  <a:pt x="44337" y="292046"/>
                </a:lnTo>
                <a:lnTo>
                  <a:pt x="20800" y="258392"/>
                </a:lnTo>
                <a:lnTo>
                  <a:pt x="5680" y="219235"/>
                </a:lnTo>
                <a:lnTo>
                  <a:pt x="16" y="175952"/>
                </a:lnTo>
                <a:lnTo>
                  <a:pt x="0" y="173429"/>
                </a:lnTo>
                <a:close/>
              </a:path>
            </a:pathLst>
          </a:custGeom>
          <a:noFill/>
          <a:ln w="9525" cap="flat" cmpd="sng">
            <a:solidFill>
              <a:srgbClr val="CC615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038" name="Google Shape;1038;p51"/>
          <p:cNvSpPr/>
          <p:nvPr/>
        </p:nvSpPr>
        <p:spPr>
          <a:xfrm>
            <a:off x="7729451" y="3280591"/>
            <a:ext cx="419700" cy="387900"/>
          </a:xfrm>
          <a:prstGeom prst="rect">
            <a:avLst/>
          </a:prstGeom>
          <a:blipFill rotWithShape="1">
            <a:blip r:embed="rId4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039" name="Google Shape;1039;p51"/>
          <p:cNvSpPr/>
          <p:nvPr/>
        </p:nvSpPr>
        <p:spPr>
          <a:xfrm>
            <a:off x="7778453" y="3305991"/>
            <a:ext cx="320700" cy="299700"/>
          </a:xfrm>
          <a:prstGeom prst="rect">
            <a:avLst/>
          </a:prstGeom>
          <a:blipFill rotWithShape="1">
            <a:blip r:embed="rId22">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040" name="Google Shape;1040;p51"/>
          <p:cNvSpPr/>
          <p:nvPr/>
        </p:nvSpPr>
        <p:spPr>
          <a:xfrm>
            <a:off x="7778436" y="3305991"/>
            <a:ext cx="321309" cy="300453"/>
          </a:xfrm>
          <a:custGeom>
            <a:avLst/>
            <a:gdLst/>
            <a:ahLst/>
            <a:cxnLst/>
            <a:rect l="l" t="t" r="r" b="b"/>
            <a:pathLst>
              <a:path w="321309" h="347344" extrusionOk="0">
                <a:moveTo>
                  <a:pt x="0" y="173429"/>
                </a:moveTo>
                <a:lnTo>
                  <a:pt x="5364" y="128714"/>
                </a:lnTo>
                <a:lnTo>
                  <a:pt x="20537" y="88327"/>
                </a:lnTo>
                <a:lnTo>
                  <a:pt x="44135" y="53765"/>
                </a:lnTo>
                <a:lnTo>
                  <a:pt x="74777" y="26525"/>
                </a:lnTo>
                <a:lnTo>
                  <a:pt x="111080" y="8104"/>
                </a:lnTo>
                <a:lnTo>
                  <a:pt x="151661" y="0"/>
                </a:lnTo>
                <a:lnTo>
                  <a:pt x="166724" y="593"/>
                </a:lnTo>
                <a:lnTo>
                  <a:pt x="208998" y="9557"/>
                </a:lnTo>
                <a:lnTo>
                  <a:pt x="246066" y="28213"/>
                </a:lnTo>
                <a:lnTo>
                  <a:pt x="276849" y="55171"/>
                </a:lnTo>
                <a:lnTo>
                  <a:pt x="300271" y="89037"/>
                </a:lnTo>
                <a:lnTo>
                  <a:pt x="315255" y="128422"/>
                </a:lnTo>
                <a:lnTo>
                  <a:pt x="320724" y="171933"/>
                </a:lnTo>
                <a:lnTo>
                  <a:pt x="320117" y="187383"/>
                </a:lnTo>
                <a:lnTo>
                  <a:pt x="311411" y="231177"/>
                </a:lnTo>
                <a:lnTo>
                  <a:pt x="293435" y="270018"/>
                </a:lnTo>
                <a:lnTo>
                  <a:pt x="267552" y="302464"/>
                </a:lnTo>
                <a:lnTo>
                  <a:pt x="235127" y="327078"/>
                </a:lnTo>
                <a:lnTo>
                  <a:pt x="197522" y="342420"/>
                </a:lnTo>
                <a:lnTo>
                  <a:pt x="170247" y="346786"/>
                </a:lnTo>
                <a:lnTo>
                  <a:pt x="155063" y="346207"/>
                </a:lnTo>
                <a:lnTo>
                  <a:pt x="112506" y="337333"/>
                </a:lnTo>
                <a:lnTo>
                  <a:pt x="75252" y="318819"/>
                </a:lnTo>
                <a:lnTo>
                  <a:pt x="44337" y="292047"/>
                </a:lnTo>
                <a:lnTo>
                  <a:pt x="20800" y="258392"/>
                </a:lnTo>
                <a:lnTo>
                  <a:pt x="5680" y="219235"/>
                </a:lnTo>
                <a:lnTo>
                  <a:pt x="16" y="175952"/>
                </a:lnTo>
                <a:lnTo>
                  <a:pt x="0" y="173429"/>
                </a:lnTo>
                <a:close/>
              </a:path>
            </a:pathLst>
          </a:custGeom>
          <a:noFill/>
          <a:ln w="9525" cap="flat" cmpd="sng">
            <a:solidFill>
              <a:srgbClr val="CC615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041" name="Google Shape;1041;p51"/>
          <p:cNvSpPr txBox="1"/>
          <p:nvPr/>
        </p:nvSpPr>
        <p:spPr>
          <a:xfrm>
            <a:off x="4267200" y="6227335"/>
            <a:ext cx="4419600" cy="402000"/>
          </a:xfrm>
          <a:prstGeom prst="rect">
            <a:avLst/>
          </a:prstGeom>
          <a:noFill/>
          <a:ln>
            <a:noFill/>
          </a:ln>
        </p:spPr>
        <p:txBody>
          <a:bodyPr spcFirstLastPara="1" wrap="square" lIns="0" tIns="0" rIns="0" bIns="0" anchor="t" anchorCtr="0">
            <a:noAutofit/>
          </a:bodyPr>
          <a:lstStyle/>
          <a:p>
            <a:pPr marL="12700" marR="5080" lvl="0" indent="0" algn="ctr" rtl="0">
              <a:lnSpc>
                <a:spcPct val="165217"/>
              </a:lnSpc>
              <a:spcBef>
                <a:spcPts val="0"/>
              </a:spcBef>
              <a:spcAft>
                <a:spcPts val="0"/>
              </a:spcAft>
              <a:buNone/>
            </a:pPr>
            <a:r>
              <a:rPr lang="en-US" sz="2300">
                <a:solidFill>
                  <a:schemeClr val="lt2"/>
                </a:solidFill>
                <a:latin typeface="Avenir"/>
                <a:ea typeface="Avenir"/>
                <a:cs typeface="Avenir"/>
                <a:sym typeface="Avenir"/>
              </a:rPr>
              <a:t>Number of malignant nodes</a:t>
            </a:r>
            <a:endParaRPr sz="2300">
              <a:solidFill>
                <a:schemeClr val="lt2"/>
              </a:solidFill>
              <a:latin typeface="Avenir"/>
              <a:ea typeface="Avenir"/>
              <a:cs typeface="Avenir"/>
              <a:sym typeface="Avenir"/>
            </a:endParaRPr>
          </a:p>
        </p:txBody>
      </p:sp>
      <p:sp>
        <p:nvSpPr>
          <p:cNvPr id="1042" name="Google Shape;1042;p51"/>
          <p:cNvSpPr txBox="1"/>
          <p:nvPr/>
        </p:nvSpPr>
        <p:spPr>
          <a:xfrm>
            <a:off x="3350600" y="6047288"/>
            <a:ext cx="6553200" cy="402000"/>
          </a:xfrm>
          <a:prstGeom prst="rect">
            <a:avLst/>
          </a:prstGeom>
          <a:noFill/>
          <a:ln>
            <a:noFill/>
          </a:ln>
        </p:spPr>
        <p:txBody>
          <a:bodyPr spcFirstLastPara="1" wrap="square" lIns="0" tIns="0" rIns="0" bIns="0" anchor="t" anchorCtr="0">
            <a:noAutofit/>
          </a:bodyPr>
          <a:lstStyle/>
          <a:p>
            <a:pPr marL="12700" marR="5080" lvl="0" indent="0" algn="l" rtl="0">
              <a:lnSpc>
                <a:spcPct val="211111"/>
              </a:lnSpc>
              <a:spcBef>
                <a:spcPts val="0"/>
              </a:spcBef>
              <a:spcAft>
                <a:spcPts val="0"/>
              </a:spcAft>
              <a:buNone/>
            </a:pPr>
            <a:r>
              <a:rPr lang="en-US" sz="1800">
                <a:solidFill>
                  <a:schemeClr val="lt2"/>
                </a:solidFill>
                <a:latin typeface="Avenir"/>
                <a:ea typeface="Avenir"/>
                <a:cs typeface="Avenir"/>
                <a:sym typeface="Avenir"/>
              </a:rPr>
              <a:t>0			10			20	</a:t>
            </a:r>
            <a:endParaRPr sz="1800">
              <a:solidFill>
                <a:schemeClr val="lt2"/>
              </a:solidFill>
              <a:latin typeface="Avenir"/>
              <a:ea typeface="Avenir"/>
              <a:cs typeface="Avenir"/>
              <a:sym typeface="Avenir"/>
            </a:endParaRPr>
          </a:p>
        </p:txBody>
      </p:sp>
      <p:sp>
        <p:nvSpPr>
          <p:cNvPr id="1043" name="Google Shape;1043;p51"/>
          <p:cNvSpPr txBox="1"/>
          <p:nvPr/>
        </p:nvSpPr>
        <p:spPr>
          <a:xfrm>
            <a:off x="1524000" y="3928554"/>
            <a:ext cx="2133600" cy="402000"/>
          </a:xfrm>
          <a:prstGeom prst="rect">
            <a:avLst/>
          </a:prstGeom>
          <a:noFill/>
          <a:ln>
            <a:noFill/>
          </a:ln>
        </p:spPr>
        <p:txBody>
          <a:bodyPr spcFirstLastPara="1" wrap="square" lIns="0" tIns="0" rIns="0" bIns="0" anchor="t" anchorCtr="0">
            <a:noAutofit/>
          </a:bodyPr>
          <a:lstStyle/>
          <a:p>
            <a:pPr marL="12700" marR="5080" lvl="0" indent="0" algn="ctr" rtl="0">
              <a:lnSpc>
                <a:spcPct val="165217"/>
              </a:lnSpc>
              <a:spcBef>
                <a:spcPts val="0"/>
              </a:spcBef>
              <a:spcAft>
                <a:spcPts val="0"/>
              </a:spcAft>
              <a:buNone/>
            </a:pPr>
            <a:r>
              <a:rPr lang="en-US" sz="2300">
                <a:solidFill>
                  <a:schemeClr val="lt2"/>
                </a:solidFill>
                <a:latin typeface="Avenir"/>
                <a:ea typeface="Avenir"/>
                <a:cs typeface="Avenir"/>
                <a:sym typeface="Avenir"/>
              </a:rPr>
              <a:t>Age</a:t>
            </a:r>
            <a:endParaRPr sz="2300">
              <a:solidFill>
                <a:schemeClr val="lt2"/>
              </a:solidFill>
              <a:latin typeface="Avenir"/>
              <a:ea typeface="Avenir"/>
              <a:cs typeface="Avenir"/>
              <a:sym typeface="Avenir"/>
            </a:endParaRPr>
          </a:p>
        </p:txBody>
      </p:sp>
      <p:sp>
        <p:nvSpPr>
          <p:cNvPr id="1044" name="Google Shape;1044;p51"/>
          <p:cNvSpPr txBox="1"/>
          <p:nvPr/>
        </p:nvSpPr>
        <p:spPr>
          <a:xfrm>
            <a:off x="3005666" y="2381049"/>
            <a:ext cx="304800" cy="4182600"/>
          </a:xfrm>
          <a:prstGeom prst="rect">
            <a:avLst/>
          </a:prstGeom>
          <a:noFill/>
          <a:ln>
            <a:noFill/>
          </a:ln>
        </p:spPr>
        <p:txBody>
          <a:bodyPr spcFirstLastPara="1" wrap="square" lIns="0" tIns="0" rIns="0" bIns="0" anchor="t" anchorCtr="0">
            <a:noAutofit/>
          </a:bodyPr>
          <a:lstStyle/>
          <a:p>
            <a:pPr marL="12700" marR="5080" lvl="0" indent="0" algn="r" rtl="0">
              <a:lnSpc>
                <a:spcPct val="211111"/>
              </a:lnSpc>
              <a:spcBef>
                <a:spcPts val="0"/>
              </a:spcBef>
              <a:spcAft>
                <a:spcPts val="0"/>
              </a:spcAft>
              <a:buNone/>
            </a:pPr>
            <a:r>
              <a:rPr lang="en-US" sz="1800">
                <a:solidFill>
                  <a:srgbClr val="A6A6A6"/>
                </a:solidFill>
                <a:latin typeface="Avenir"/>
                <a:ea typeface="Avenir"/>
                <a:cs typeface="Avenir"/>
                <a:sym typeface="Avenir"/>
              </a:rPr>
              <a:t>60			40			20	</a:t>
            </a:r>
            <a:endParaRPr sz="1800">
              <a:solidFill>
                <a:srgbClr val="A6A6A6"/>
              </a:solidFill>
              <a:latin typeface="Avenir"/>
              <a:ea typeface="Avenir"/>
              <a:cs typeface="Avenir"/>
              <a:sym typeface="Avenir"/>
            </a:endParaRPr>
          </a:p>
        </p:txBody>
      </p:sp>
      <p:sp>
        <p:nvSpPr>
          <p:cNvPr id="1045" name="Google Shape;1045;p51"/>
          <p:cNvSpPr/>
          <p:nvPr/>
        </p:nvSpPr>
        <p:spPr>
          <a:xfrm>
            <a:off x="5797057" y="4934832"/>
            <a:ext cx="360300" cy="360300"/>
          </a:xfrm>
          <a:prstGeom prst="ellipse">
            <a:avLst/>
          </a:prstGeom>
          <a:noFill/>
          <a:ln w="57150" cap="flat" cmpd="sng">
            <a:solidFill>
              <a:srgbClr val="FFFFFF"/>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1046" name="Google Shape;1046;p51"/>
          <p:cNvSpPr txBox="1"/>
          <p:nvPr/>
        </p:nvSpPr>
        <p:spPr>
          <a:xfrm>
            <a:off x="637950" y="2196638"/>
            <a:ext cx="1870500" cy="859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4800" b="1">
                <a:solidFill>
                  <a:schemeClr val="accent1"/>
                </a:solidFill>
                <a:latin typeface="Avenir"/>
                <a:ea typeface="Avenir"/>
                <a:cs typeface="Avenir"/>
                <a:sym typeface="Avenir"/>
              </a:rPr>
              <a:t>K = 2</a:t>
            </a:r>
            <a:endParaRPr sz="4800" b="1">
              <a:solidFill>
                <a:schemeClr val="accent1"/>
              </a:solidFill>
              <a:latin typeface="Avenir"/>
              <a:ea typeface="Avenir"/>
              <a:cs typeface="Avenir"/>
              <a:sym typeface="Avenir"/>
            </a:endParaRPr>
          </a:p>
        </p:txBody>
      </p:sp>
      <p:sp>
        <p:nvSpPr>
          <p:cNvPr id="1047" name="Google Shape;1047;p51"/>
          <p:cNvSpPr txBox="1"/>
          <p:nvPr/>
        </p:nvSpPr>
        <p:spPr>
          <a:xfrm>
            <a:off x="3392750" y="1493400"/>
            <a:ext cx="7032000" cy="985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000">
                <a:solidFill>
                  <a:schemeClr val="lt1"/>
                </a:solidFill>
                <a:latin typeface="Source Sans Pro"/>
                <a:ea typeface="Source Sans Pro"/>
                <a:cs typeface="Source Sans Pro"/>
                <a:sym typeface="Source Sans Pro"/>
              </a:rPr>
              <a:t>Look at the two nearest neighbors, predict the label you see most</a:t>
            </a:r>
            <a:endParaRPr sz="3000">
              <a:solidFill>
                <a:schemeClr val="lt1"/>
              </a:solidFill>
              <a:latin typeface="Source Sans Pro"/>
              <a:ea typeface="Source Sans Pro"/>
              <a:cs typeface="Source Sans Pro"/>
              <a:sym typeface="Source Sans Pro"/>
            </a:endParaRPr>
          </a:p>
        </p:txBody>
      </p:sp>
      <p:cxnSp>
        <p:nvCxnSpPr>
          <p:cNvPr id="1048" name="Google Shape;1048;p51"/>
          <p:cNvCxnSpPr/>
          <p:nvPr/>
        </p:nvCxnSpPr>
        <p:spPr>
          <a:xfrm>
            <a:off x="3358700" y="5263650"/>
            <a:ext cx="2209800" cy="0"/>
          </a:xfrm>
          <a:prstGeom prst="straightConnector1">
            <a:avLst/>
          </a:prstGeom>
          <a:noFill/>
          <a:ln w="25400" cap="flat" cmpd="sng">
            <a:solidFill>
              <a:schemeClr val="lt1"/>
            </a:solidFill>
            <a:prstDash val="solid"/>
            <a:round/>
            <a:headEnd type="none" w="sm" len="sm"/>
            <a:tailEnd type="stealth" w="med" len="med"/>
          </a:ln>
          <a:effectLst>
            <a:outerShdw blurRad="40000" dist="20000" dir="5400000" rotWithShape="0">
              <a:srgbClr val="000000">
                <a:alpha val="37650"/>
              </a:srgbClr>
            </a:outerShdw>
          </a:effectLst>
        </p:spPr>
      </p:cxnSp>
      <p:sp>
        <p:nvSpPr>
          <p:cNvPr id="1049" name="Google Shape;1049;p51"/>
          <p:cNvSpPr/>
          <p:nvPr/>
        </p:nvSpPr>
        <p:spPr>
          <a:xfrm>
            <a:off x="2726470" y="5044245"/>
            <a:ext cx="360300" cy="360300"/>
          </a:xfrm>
          <a:prstGeom prst="ellipse">
            <a:avLst/>
          </a:prstGeom>
          <a:solidFill>
            <a:srgbClr val="CC615A"/>
          </a:solidFill>
          <a:ln w="57150" cap="flat" cmpd="sng">
            <a:solidFill>
              <a:srgbClr val="FFFFFF"/>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1050" name="Google Shape;1050;p51"/>
          <p:cNvSpPr txBox="1"/>
          <p:nvPr/>
        </p:nvSpPr>
        <p:spPr>
          <a:xfrm>
            <a:off x="623250" y="5457275"/>
            <a:ext cx="2688300" cy="465000"/>
          </a:xfrm>
          <a:prstGeom prst="rect">
            <a:avLst/>
          </a:prstGeom>
          <a:noFill/>
          <a:ln>
            <a:noFill/>
          </a:ln>
        </p:spPr>
        <p:txBody>
          <a:bodyPr spcFirstLastPara="1" wrap="square" lIns="0" tIns="0" rIns="0" bIns="0" anchor="t" anchorCtr="0">
            <a:noAutofit/>
          </a:bodyPr>
          <a:lstStyle/>
          <a:p>
            <a:pPr marL="12700" marR="5080" lvl="0" indent="0" algn="ctr" rtl="0">
              <a:lnSpc>
                <a:spcPct val="165217"/>
              </a:lnSpc>
              <a:spcBef>
                <a:spcPts val="0"/>
              </a:spcBef>
              <a:spcAft>
                <a:spcPts val="0"/>
              </a:spcAft>
              <a:buNone/>
            </a:pPr>
            <a:r>
              <a:rPr lang="en-US" sz="2300">
                <a:solidFill>
                  <a:schemeClr val="lt1"/>
                </a:solidFill>
                <a:latin typeface="Avenir"/>
                <a:ea typeface="Avenir"/>
                <a:cs typeface="Avenir"/>
                <a:sym typeface="Avenir"/>
              </a:rPr>
              <a:t>Predict</a:t>
            </a:r>
            <a:endParaRPr>
              <a:solidFill>
                <a:schemeClr val="lt1"/>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054"/>
        <p:cNvGrpSpPr/>
        <p:nvPr/>
      </p:nvGrpSpPr>
      <p:grpSpPr>
        <a:xfrm>
          <a:off x="0" y="0"/>
          <a:ext cx="0" cy="0"/>
          <a:chOff x="0" y="0"/>
          <a:chExt cx="0" cy="0"/>
        </a:xfrm>
      </p:grpSpPr>
      <p:sp>
        <p:nvSpPr>
          <p:cNvPr id="1055" name="Google Shape;1055;p52"/>
          <p:cNvSpPr txBox="1">
            <a:spLocks noGrp="1"/>
          </p:cNvSpPr>
          <p:nvPr>
            <p:ph type="title"/>
          </p:nvPr>
        </p:nvSpPr>
        <p:spPr>
          <a:xfrm>
            <a:off x="388936" y="338418"/>
            <a:ext cx="9660900" cy="9855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Supervised Learning - Example</a:t>
            </a:r>
            <a:endParaRPr/>
          </a:p>
        </p:txBody>
      </p:sp>
      <p:sp>
        <p:nvSpPr>
          <p:cNvPr id="1056" name="Google Shape;1056;p52"/>
          <p:cNvSpPr/>
          <p:nvPr/>
        </p:nvSpPr>
        <p:spPr>
          <a:xfrm>
            <a:off x="3265516" y="2429017"/>
            <a:ext cx="291000" cy="36936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057" name="Google Shape;1057;p52"/>
          <p:cNvSpPr/>
          <p:nvPr/>
        </p:nvSpPr>
        <p:spPr>
          <a:xfrm>
            <a:off x="3410701" y="2561361"/>
            <a:ext cx="0" cy="3507670"/>
          </a:xfrm>
          <a:custGeom>
            <a:avLst/>
            <a:gdLst/>
            <a:ahLst/>
            <a:cxnLst/>
            <a:rect l="l" t="t" r="r" b="b"/>
            <a:pathLst>
              <a:path w="120000" h="4055110" extrusionOk="0">
                <a:moveTo>
                  <a:pt x="0" y="4054669"/>
                </a:moveTo>
                <a:lnTo>
                  <a:pt x="0" y="0"/>
                </a:lnTo>
              </a:path>
            </a:pathLst>
          </a:custGeom>
          <a:noFill/>
          <a:ln w="25375" cap="flat" cmpd="sng">
            <a:solidFill>
              <a:srgbClr val="6095C9"/>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058" name="Google Shape;1058;p52"/>
          <p:cNvSpPr/>
          <p:nvPr/>
        </p:nvSpPr>
        <p:spPr>
          <a:xfrm>
            <a:off x="3351747" y="2539573"/>
            <a:ext cx="118110" cy="100517"/>
          </a:xfrm>
          <a:custGeom>
            <a:avLst/>
            <a:gdLst/>
            <a:ahLst/>
            <a:cxnLst/>
            <a:rect l="l" t="t" r="r" b="b"/>
            <a:pathLst>
              <a:path w="118110" h="116205" extrusionOk="0">
                <a:moveTo>
                  <a:pt x="58954" y="0"/>
                </a:moveTo>
                <a:lnTo>
                  <a:pt x="0" y="101064"/>
                </a:lnTo>
                <a:lnTo>
                  <a:pt x="2047" y="108840"/>
                </a:lnTo>
                <a:lnTo>
                  <a:pt x="14164" y="115909"/>
                </a:lnTo>
                <a:lnTo>
                  <a:pt x="21940" y="113861"/>
                </a:lnTo>
                <a:lnTo>
                  <a:pt x="58954" y="50410"/>
                </a:lnTo>
                <a:lnTo>
                  <a:pt x="88360" y="50410"/>
                </a:lnTo>
                <a:lnTo>
                  <a:pt x="58954" y="0"/>
                </a:lnTo>
                <a:close/>
              </a:path>
              <a:path w="118110" h="116205" extrusionOk="0">
                <a:moveTo>
                  <a:pt x="88360" y="50410"/>
                </a:moveTo>
                <a:lnTo>
                  <a:pt x="58954" y="50410"/>
                </a:lnTo>
                <a:lnTo>
                  <a:pt x="95968" y="113861"/>
                </a:lnTo>
                <a:lnTo>
                  <a:pt x="103745" y="115909"/>
                </a:lnTo>
                <a:lnTo>
                  <a:pt x="115862" y="108840"/>
                </a:lnTo>
                <a:lnTo>
                  <a:pt x="117908" y="101064"/>
                </a:lnTo>
                <a:lnTo>
                  <a:pt x="88360" y="50410"/>
                </a:lnTo>
                <a:close/>
              </a:path>
            </a:pathLst>
          </a:custGeom>
          <a:solidFill>
            <a:srgbClr val="6095C9"/>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059" name="Google Shape;1059;p52"/>
          <p:cNvSpPr/>
          <p:nvPr/>
        </p:nvSpPr>
        <p:spPr>
          <a:xfrm>
            <a:off x="3365268" y="5957479"/>
            <a:ext cx="6521400" cy="251700"/>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060" name="Google Shape;1060;p52"/>
          <p:cNvSpPr/>
          <p:nvPr/>
        </p:nvSpPr>
        <p:spPr>
          <a:xfrm>
            <a:off x="3410701" y="6066588"/>
            <a:ext cx="6303645" cy="0"/>
          </a:xfrm>
          <a:custGeom>
            <a:avLst/>
            <a:gdLst/>
            <a:ahLst/>
            <a:cxnLst/>
            <a:rect l="l" t="t" r="r" b="b"/>
            <a:pathLst>
              <a:path w="6303645" h="120000" extrusionOk="0">
                <a:moveTo>
                  <a:pt x="0" y="0"/>
                </a:moveTo>
                <a:lnTo>
                  <a:pt x="6303362" y="0"/>
                </a:lnTo>
              </a:path>
            </a:pathLst>
          </a:custGeom>
          <a:noFill/>
          <a:ln w="25375" cap="flat" cmpd="sng">
            <a:solidFill>
              <a:srgbClr val="6095C9"/>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061" name="Google Shape;1061;p52"/>
          <p:cNvSpPr/>
          <p:nvPr/>
        </p:nvSpPr>
        <p:spPr>
          <a:xfrm>
            <a:off x="9623361" y="6015622"/>
            <a:ext cx="116204" cy="102165"/>
          </a:xfrm>
          <a:custGeom>
            <a:avLst/>
            <a:gdLst/>
            <a:ahLst/>
            <a:cxnLst/>
            <a:rect l="l" t="t" r="r" b="b"/>
            <a:pathLst>
              <a:path w="116204" h="118110" extrusionOk="0">
                <a:moveTo>
                  <a:pt x="14843" y="0"/>
                </a:moveTo>
                <a:lnTo>
                  <a:pt x="7067" y="2046"/>
                </a:lnTo>
                <a:lnTo>
                  <a:pt x="0" y="14163"/>
                </a:lnTo>
                <a:lnTo>
                  <a:pt x="2045" y="21940"/>
                </a:lnTo>
                <a:lnTo>
                  <a:pt x="65498" y="58954"/>
                </a:lnTo>
                <a:lnTo>
                  <a:pt x="2045" y="95968"/>
                </a:lnTo>
                <a:lnTo>
                  <a:pt x="0" y="103744"/>
                </a:lnTo>
                <a:lnTo>
                  <a:pt x="7067" y="115861"/>
                </a:lnTo>
                <a:lnTo>
                  <a:pt x="14843" y="117908"/>
                </a:lnTo>
                <a:lnTo>
                  <a:pt x="115907" y="58954"/>
                </a:lnTo>
                <a:lnTo>
                  <a:pt x="14843" y="0"/>
                </a:lnTo>
                <a:close/>
              </a:path>
            </a:pathLst>
          </a:custGeom>
          <a:solidFill>
            <a:srgbClr val="6095C9"/>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062" name="Google Shape;1062;p52"/>
          <p:cNvSpPr/>
          <p:nvPr/>
        </p:nvSpPr>
        <p:spPr>
          <a:xfrm>
            <a:off x="3685308" y="5364611"/>
            <a:ext cx="419700" cy="387900"/>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063" name="Google Shape;1063;p52"/>
          <p:cNvSpPr/>
          <p:nvPr/>
        </p:nvSpPr>
        <p:spPr>
          <a:xfrm>
            <a:off x="3735285" y="5389770"/>
            <a:ext cx="320700" cy="299700"/>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064" name="Google Shape;1064;p52"/>
          <p:cNvSpPr/>
          <p:nvPr/>
        </p:nvSpPr>
        <p:spPr>
          <a:xfrm>
            <a:off x="3735269" y="5389770"/>
            <a:ext cx="321310" cy="300453"/>
          </a:xfrm>
          <a:custGeom>
            <a:avLst/>
            <a:gdLst/>
            <a:ahLst/>
            <a:cxnLst/>
            <a:rect l="l" t="t" r="r" b="b"/>
            <a:pathLst>
              <a:path w="321310" h="347345" extrusionOk="0">
                <a:moveTo>
                  <a:pt x="0" y="173429"/>
                </a:moveTo>
                <a:lnTo>
                  <a:pt x="5364" y="128714"/>
                </a:lnTo>
                <a:lnTo>
                  <a:pt x="20537" y="88328"/>
                </a:lnTo>
                <a:lnTo>
                  <a:pt x="44135" y="53766"/>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6"/>
                </a:lnTo>
                <a:lnTo>
                  <a:pt x="155063" y="346207"/>
                </a:lnTo>
                <a:lnTo>
                  <a:pt x="112506" y="337332"/>
                </a:lnTo>
                <a:lnTo>
                  <a:pt x="75251" y="318819"/>
                </a:lnTo>
                <a:lnTo>
                  <a:pt x="44337" y="292046"/>
                </a:lnTo>
                <a:lnTo>
                  <a:pt x="20800" y="258392"/>
                </a:lnTo>
                <a:lnTo>
                  <a:pt x="5680" y="219235"/>
                </a:lnTo>
                <a:lnTo>
                  <a:pt x="16" y="175952"/>
                </a:lnTo>
                <a:lnTo>
                  <a:pt x="0" y="173429"/>
                </a:lnTo>
                <a:close/>
              </a:path>
            </a:pathLst>
          </a:custGeom>
          <a:noFill/>
          <a:ln w="9525" cap="flat" cmpd="sng">
            <a:solidFill>
              <a:srgbClr val="54B8D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065" name="Google Shape;1065;p52"/>
          <p:cNvSpPr/>
          <p:nvPr/>
        </p:nvSpPr>
        <p:spPr>
          <a:xfrm>
            <a:off x="6977148" y="3050629"/>
            <a:ext cx="419700" cy="387900"/>
          </a:xfrm>
          <a:prstGeom prst="rect">
            <a:avLst/>
          </a:prstGeom>
          <a:blipFill rotWithShape="1">
            <a:blip r:embed="rId7">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066" name="Google Shape;1066;p52"/>
          <p:cNvSpPr/>
          <p:nvPr/>
        </p:nvSpPr>
        <p:spPr>
          <a:xfrm>
            <a:off x="7026183" y="3074802"/>
            <a:ext cx="320700" cy="299700"/>
          </a:xfrm>
          <a:prstGeom prst="rect">
            <a:avLst/>
          </a:prstGeom>
          <a:blipFill rotWithShape="1">
            <a:blip r:embed="rId8">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067" name="Google Shape;1067;p52"/>
          <p:cNvSpPr/>
          <p:nvPr/>
        </p:nvSpPr>
        <p:spPr>
          <a:xfrm>
            <a:off x="7026166" y="3074802"/>
            <a:ext cx="321310" cy="300453"/>
          </a:xfrm>
          <a:custGeom>
            <a:avLst/>
            <a:gdLst/>
            <a:ahLst/>
            <a:cxnLst/>
            <a:rect l="l" t="t" r="r" b="b"/>
            <a:pathLst>
              <a:path w="321310" h="347344" extrusionOk="0">
                <a:moveTo>
                  <a:pt x="0" y="173429"/>
                </a:moveTo>
                <a:lnTo>
                  <a:pt x="5364" y="128714"/>
                </a:lnTo>
                <a:lnTo>
                  <a:pt x="20537" y="88328"/>
                </a:lnTo>
                <a:lnTo>
                  <a:pt x="44135" y="53766"/>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7"/>
                </a:lnTo>
                <a:lnTo>
                  <a:pt x="293435" y="270018"/>
                </a:lnTo>
                <a:lnTo>
                  <a:pt x="267552" y="302464"/>
                </a:lnTo>
                <a:lnTo>
                  <a:pt x="235127" y="327078"/>
                </a:lnTo>
                <a:lnTo>
                  <a:pt x="197522" y="342420"/>
                </a:lnTo>
                <a:lnTo>
                  <a:pt x="170247" y="346786"/>
                </a:lnTo>
                <a:lnTo>
                  <a:pt x="155063" y="346207"/>
                </a:lnTo>
                <a:lnTo>
                  <a:pt x="112507" y="337333"/>
                </a:lnTo>
                <a:lnTo>
                  <a:pt x="75252" y="318820"/>
                </a:lnTo>
                <a:lnTo>
                  <a:pt x="44337" y="292047"/>
                </a:lnTo>
                <a:lnTo>
                  <a:pt x="20800" y="258392"/>
                </a:lnTo>
                <a:lnTo>
                  <a:pt x="5680" y="219235"/>
                </a:lnTo>
                <a:lnTo>
                  <a:pt x="16" y="175952"/>
                </a:lnTo>
                <a:lnTo>
                  <a:pt x="0" y="173429"/>
                </a:lnTo>
                <a:close/>
              </a:path>
            </a:pathLst>
          </a:custGeom>
          <a:noFill/>
          <a:ln w="9525" cap="flat" cmpd="sng">
            <a:solidFill>
              <a:srgbClr val="CC615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068" name="Google Shape;1068;p52"/>
          <p:cNvSpPr/>
          <p:nvPr/>
        </p:nvSpPr>
        <p:spPr>
          <a:xfrm>
            <a:off x="6578137" y="2720061"/>
            <a:ext cx="419700" cy="387900"/>
          </a:xfrm>
          <a:prstGeom prst="rect">
            <a:avLst/>
          </a:prstGeom>
          <a:blipFill rotWithShape="1">
            <a:blip r:embed="rId9">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069" name="Google Shape;1069;p52"/>
          <p:cNvSpPr/>
          <p:nvPr/>
        </p:nvSpPr>
        <p:spPr>
          <a:xfrm>
            <a:off x="6626929" y="2744801"/>
            <a:ext cx="320700" cy="299700"/>
          </a:xfrm>
          <a:prstGeom prst="rect">
            <a:avLst/>
          </a:prstGeom>
          <a:blipFill rotWithShape="1">
            <a:blip r:embed="rId10">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070" name="Google Shape;1070;p52"/>
          <p:cNvSpPr/>
          <p:nvPr/>
        </p:nvSpPr>
        <p:spPr>
          <a:xfrm>
            <a:off x="6626912" y="2744801"/>
            <a:ext cx="321310" cy="300453"/>
          </a:xfrm>
          <a:custGeom>
            <a:avLst/>
            <a:gdLst/>
            <a:ahLst/>
            <a:cxnLst/>
            <a:rect l="l" t="t" r="r" b="b"/>
            <a:pathLst>
              <a:path w="321310" h="347344" extrusionOk="0">
                <a:moveTo>
                  <a:pt x="0" y="173429"/>
                </a:moveTo>
                <a:lnTo>
                  <a:pt x="5364" y="128714"/>
                </a:lnTo>
                <a:lnTo>
                  <a:pt x="20537" y="88327"/>
                </a:lnTo>
                <a:lnTo>
                  <a:pt x="44135" y="53765"/>
                </a:lnTo>
                <a:lnTo>
                  <a:pt x="74777" y="26525"/>
                </a:lnTo>
                <a:lnTo>
                  <a:pt x="111080" y="8104"/>
                </a:lnTo>
                <a:lnTo>
                  <a:pt x="151661" y="0"/>
                </a:lnTo>
                <a:lnTo>
                  <a:pt x="166724" y="593"/>
                </a:lnTo>
                <a:lnTo>
                  <a:pt x="208998" y="9557"/>
                </a:lnTo>
                <a:lnTo>
                  <a:pt x="246066" y="28213"/>
                </a:lnTo>
                <a:lnTo>
                  <a:pt x="276849" y="55171"/>
                </a:lnTo>
                <a:lnTo>
                  <a:pt x="300271" y="89037"/>
                </a:lnTo>
                <a:lnTo>
                  <a:pt x="315255" y="128422"/>
                </a:lnTo>
                <a:lnTo>
                  <a:pt x="320724" y="171933"/>
                </a:lnTo>
                <a:lnTo>
                  <a:pt x="320117" y="187383"/>
                </a:lnTo>
                <a:lnTo>
                  <a:pt x="311411" y="231177"/>
                </a:lnTo>
                <a:lnTo>
                  <a:pt x="293435" y="270018"/>
                </a:lnTo>
                <a:lnTo>
                  <a:pt x="267552" y="302464"/>
                </a:lnTo>
                <a:lnTo>
                  <a:pt x="235127" y="327078"/>
                </a:lnTo>
                <a:lnTo>
                  <a:pt x="197522" y="342420"/>
                </a:lnTo>
                <a:lnTo>
                  <a:pt x="170247" y="346786"/>
                </a:lnTo>
                <a:lnTo>
                  <a:pt x="155063" y="346207"/>
                </a:lnTo>
                <a:lnTo>
                  <a:pt x="112506" y="337332"/>
                </a:lnTo>
                <a:lnTo>
                  <a:pt x="75252" y="318819"/>
                </a:lnTo>
                <a:lnTo>
                  <a:pt x="44337" y="292047"/>
                </a:lnTo>
                <a:lnTo>
                  <a:pt x="20800" y="258392"/>
                </a:lnTo>
                <a:lnTo>
                  <a:pt x="5680" y="219235"/>
                </a:lnTo>
                <a:lnTo>
                  <a:pt x="16" y="175952"/>
                </a:lnTo>
                <a:lnTo>
                  <a:pt x="0" y="173429"/>
                </a:lnTo>
                <a:close/>
              </a:path>
            </a:pathLst>
          </a:custGeom>
          <a:noFill/>
          <a:ln w="9525" cap="flat" cmpd="sng">
            <a:solidFill>
              <a:srgbClr val="CC615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071" name="Google Shape;1071;p52"/>
          <p:cNvSpPr/>
          <p:nvPr/>
        </p:nvSpPr>
        <p:spPr>
          <a:xfrm>
            <a:off x="5842460" y="3158424"/>
            <a:ext cx="423900" cy="387900"/>
          </a:xfrm>
          <a:prstGeom prst="rect">
            <a:avLst/>
          </a:prstGeom>
          <a:blipFill rotWithShape="1">
            <a:blip r:embed="rId11">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072" name="Google Shape;1072;p52"/>
          <p:cNvSpPr/>
          <p:nvPr/>
        </p:nvSpPr>
        <p:spPr>
          <a:xfrm>
            <a:off x="5894116" y="3183273"/>
            <a:ext cx="320700" cy="299700"/>
          </a:xfrm>
          <a:prstGeom prst="rect">
            <a:avLst/>
          </a:prstGeom>
          <a:blipFill rotWithShape="1">
            <a:blip r:embed="rId8">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073" name="Google Shape;1073;p52"/>
          <p:cNvSpPr/>
          <p:nvPr/>
        </p:nvSpPr>
        <p:spPr>
          <a:xfrm>
            <a:off x="5894100" y="3183272"/>
            <a:ext cx="321310" cy="300453"/>
          </a:xfrm>
          <a:custGeom>
            <a:avLst/>
            <a:gdLst/>
            <a:ahLst/>
            <a:cxnLst/>
            <a:rect l="l" t="t" r="r" b="b"/>
            <a:pathLst>
              <a:path w="321310" h="347344" extrusionOk="0">
                <a:moveTo>
                  <a:pt x="0" y="173429"/>
                </a:moveTo>
                <a:lnTo>
                  <a:pt x="5364" y="128714"/>
                </a:lnTo>
                <a:lnTo>
                  <a:pt x="20537" y="88328"/>
                </a:lnTo>
                <a:lnTo>
                  <a:pt x="44135" y="53766"/>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6"/>
                </a:lnTo>
                <a:lnTo>
                  <a:pt x="155063" y="346207"/>
                </a:lnTo>
                <a:lnTo>
                  <a:pt x="112506" y="337332"/>
                </a:lnTo>
                <a:lnTo>
                  <a:pt x="75252" y="318819"/>
                </a:lnTo>
                <a:lnTo>
                  <a:pt x="44337" y="292047"/>
                </a:lnTo>
                <a:lnTo>
                  <a:pt x="20800" y="258392"/>
                </a:lnTo>
                <a:lnTo>
                  <a:pt x="5680" y="219235"/>
                </a:lnTo>
                <a:lnTo>
                  <a:pt x="16" y="175952"/>
                </a:lnTo>
                <a:lnTo>
                  <a:pt x="0" y="173429"/>
                </a:lnTo>
                <a:close/>
              </a:path>
            </a:pathLst>
          </a:custGeom>
          <a:noFill/>
          <a:ln w="9525" cap="flat" cmpd="sng">
            <a:solidFill>
              <a:srgbClr val="CC615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074" name="Google Shape;1074;p52"/>
          <p:cNvSpPr/>
          <p:nvPr/>
        </p:nvSpPr>
        <p:spPr>
          <a:xfrm>
            <a:off x="7654635" y="3823154"/>
            <a:ext cx="423900" cy="387900"/>
          </a:xfrm>
          <a:prstGeom prst="rect">
            <a:avLst/>
          </a:prstGeom>
          <a:blipFill rotWithShape="1">
            <a:blip r:embed="rId12">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075" name="Google Shape;1075;p52"/>
          <p:cNvSpPr/>
          <p:nvPr/>
        </p:nvSpPr>
        <p:spPr>
          <a:xfrm>
            <a:off x="7706130" y="3848358"/>
            <a:ext cx="320700" cy="299700"/>
          </a:xfrm>
          <a:prstGeom prst="rect">
            <a:avLst/>
          </a:prstGeom>
          <a:blipFill rotWithShape="1">
            <a:blip r:embed="rId1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076" name="Google Shape;1076;p52"/>
          <p:cNvSpPr/>
          <p:nvPr/>
        </p:nvSpPr>
        <p:spPr>
          <a:xfrm>
            <a:off x="7706113" y="3848359"/>
            <a:ext cx="321309" cy="300453"/>
          </a:xfrm>
          <a:custGeom>
            <a:avLst/>
            <a:gdLst/>
            <a:ahLst/>
            <a:cxnLst/>
            <a:rect l="l" t="t" r="r" b="b"/>
            <a:pathLst>
              <a:path w="321309" h="347345" extrusionOk="0">
                <a:moveTo>
                  <a:pt x="0" y="173429"/>
                </a:moveTo>
                <a:lnTo>
                  <a:pt x="5364" y="128714"/>
                </a:lnTo>
                <a:lnTo>
                  <a:pt x="20537" y="88327"/>
                </a:lnTo>
                <a:lnTo>
                  <a:pt x="44135" y="53765"/>
                </a:lnTo>
                <a:lnTo>
                  <a:pt x="74777" y="26525"/>
                </a:lnTo>
                <a:lnTo>
                  <a:pt x="111080" y="8104"/>
                </a:lnTo>
                <a:lnTo>
                  <a:pt x="151661" y="0"/>
                </a:lnTo>
                <a:lnTo>
                  <a:pt x="166724" y="593"/>
                </a:lnTo>
                <a:lnTo>
                  <a:pt x="208998" y="9557"/>
                </a:lnTo>
                <a:lnTo>
                  <a:pt x="246066" y="28213"/>
                </a:lnTo>
                <a:lnTo>
                  <a:pt x="276849" y="55171"/>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5"/>
                </a:lnTo>
                <a:lnTo>
                  <a:pt x="155063" y="346207"/>
                </a:lnTo>
                <a:lnTo>
                  <a:pt x="112506" y="337332"/>
                </a:lnTo>
                <a:lnTo>
                  <a:pt x="75251" y="318819"/>
                </a:lnTo>
                <a:lnTo>
                  <a:pt x="44337" y="292046"/>
                </a:lnTo>
                <a:lnTo>
                  <a:pt x="20800" y="258392"/>
                </a:lnTo>
                <a:lnTo>
                  <a:pt x="5680" y="219234"/>
                </a:lnTo>
                <a:lnTo>
                  <a:pt x="16" y="175952"/>
                </a:lnTo>
                <a:lnTo>
                  <a:pt x="0" y="173429"/>
                </a:lnTo>
                <a:close/>
              </a:path>
            </a:pathLst>
          </a:custGeom>
          <a:noFill/>
          <a:ln w="9525" cap="flat" cmpd="sng">
            <a:solidFill>
              <a:srgbClr val="54B8D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077" name="Google Shape;1077;p52"/>
          <p:cNvSpPr/>
          <p:nvPr/>
        </p:nvSpPr>
        <p:spPr>
          <a:xfrm>
            <a:off x="6898177" y="5217292"/>
            <a:ext cx="419700" cy="384300"/>
          </a:xfrm>
          <a:prstGeom prst="rect">
            <a:avLst/>
          </a:prstGeom>
          <a:blipFill rotWithShape="1">
            <a:blip r:embed="rId14">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078" name="Google Shape;1078;p52"/>
          <p:cNvSpPr/>
          <p:nvPr/>
        </p:nvSpPr>
        <p:spPr>
          <a:xfrm>
            <a:off x="6947659" y="5239625"/>
            <a:ext cx="320700" cy="299700"/>
          </a:xfrm>
          <a:prstGeom prst="rect">
            <a:avLst/>
          </a:prstGeom>
          <a:blipFill rotWithShape="1">
            <a:blip r:embed="rId1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079" name="Google Shape;1079;p52"/>
          <p:cNvSpPr/>
          <p:nvPr/>
        </p:nvSpPr>
        <p:spPr>
          <a:xfrm>
            <a:off x="6947642" y="5239625"/>
            <a:ext cx="321310" cy="300453"/>
          </a:xfrm>
          <a:custGeom>
            <a:avLst/>
            <a:gdLst/>
            <a:ahLst/>
            <a:cxnLst/>
            <a:rect l="l" t="t" r="r" b="b"/>
            <a:pathLst>
              <a:path w="321310" h="347345" extrusionOk="0">
                <a:moveTo>
                  <a:pt x="0" y="173429"/>
                </a:moveTo>
                <a:lnTo>
                  <a:pt x="5364" y="128714"/>
                </a:lnTo>
                <a:lnTo>
                  <a:pt x="20537" y="88328"/>
                </a:lnTo>
                <a:lnTo>
                  <a:pt x="44135" y="53766"/>
                </a:lnTo>
                <a:lnTo>
                  <a:pt x="74777" y="26526"/>
                </a:lnTo>
                <a:lnTo>
                  <a:pt x="111080" y="8104"/>
                </a:lnTo>
                <a:lnTo>
                  <a:pt x="151661" y="0"/>
                </a:lnTo>
                <a:lnTo>
                  <a:pt x="166723" y="593"/>
                </a:lnTo>
                <a:lnTo>
                  <a:pt x="208998" y="9557"/>
                </a:lnTo>
                <a:lnTo>
                  <a:pt x="246066"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6"/>
                </a:lnTo>
                <a:lnTo>
                  <a:pt x="155063" y="346207"/>
                </a:lnTo>
                <a:lnTo>
                  <a:pt x="112506" y="337332"/>
                </a:lnTo>
                <a:lnTo>
                  <a:pt x="75251" y="318819"/>
                </a:lnTo>
                <a:lnTo>
                  <a:pt x="44337" y="292046"/>
                </a:lnTo>
                <a:lnTo>
                  <a:pt x="20800" y="258392"/>
                </a:lnTo>
                <a:lnTo>
                  <a:pt x="5680" y="219235"/>
                </a:lnTo>
                <a:lnTo>
                  <a:pt x="16" y="175952"/>
                </a:lnTo>
                <a:lnTo>
                  <a:pt x="0" y="173429"/>
                </a:lnTo>
                <a:close/>
              </a:path>
            </a:pathLst>
          </a:custGeom>
          <a:noFill/>
          <a:ln w="9525" cap="flat" cmpd="sng">
            <a:solidFill>
              <a:srgbClr val="54B8D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080" name="Google Shape;1080;p52"/>
          <p:cNvSpPr/>
          <p:nvPr/>
        </p:nvSpPr>
        <p:spPr>
          <a:xfrm>
            <a:off x="5343697" y="3895018"/>
            <a:ext cx="419700" cy="387900"/>
          </a:xfrm>
          <a:prstGeom prst="rect">
            <a:avLst/>
          </a:prstGeom>
          <a:blipFill rotWithShape="1">
            <a:blip r:embed="rId1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081" name="Google Shape;1081;p52"/>
          <p:cNvSpPr/>
          <p:nvPr/>
        </p:nvSpPr>
        <p:spPr>
          <a:xfrm>
            <a:off x="5393780" y="3918987"/>
            <a:ext cx="320700" cy="299700"/>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082" name="Google Shape;1082;p52"/>
          <p:cNvSpPr/>
          <p:nvPr/>
        </p:nvSpPr>
        <p:spPr>
          <a:xfrm>
            <a:off x="5393763" y="3918987"/>
            <a:ext cx="321310" cy="300453"/>
          </a:xfrm>
          <a:custGeom>
            <a:avLst/>
            <a:gdLst/>
            <a:ahLst/>
            <a:cxnLst/>
            <a:rect l="l" t="t" r="r" b="b"/>
            <a:pathLst>
              <a:path w="321310" h="347345" extrusionOk="0">
                <a:moveTo>
                  <a:pt x="0" y="173429"/>
                </a:moveTo>
                <a:lnTo>
                  <a:pt x="5364" y="128714"/>
                </a:lnTo>
                <a:lnTo>
                  <a:pt x="20537" y="88328"/>
                </a:lnTo>
                <a:lnTo>
                  <a:pt x="44135" y="53766"/>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5"/>
                </a:lnTo>
                <a:lnTo>
                  <a:pt x="155063" y="346207"/>
                </a:lnTo>
                <a:lnTo>
                  <a:pt x="112506" y="337332"/>
                </a:lnTo>
                <a:lnTo>
                  <a:pt x="75251" y="318819"/>
                </a:lnTo>
                <a:lnTo>
                  <a:pt x="44336" y="292046"/>
                </a:lnTo>
                <a:lnTo>
                  <a:pt x="20800" y="258392"/>
                </a:lnTo>
                <a:lnTo>
                  <a:pt x="5680" y="219234"/>
                </a:lnTo>
                <a:lnTo>
                  <a:pt x="16" y="175952"/>
                </a:lnTo>
                <a:lnTo>
                  <a:pt x="0" y="173429"/>
                </a:lnTo>
                <a:close/>
              </a:path>
            </a:pathLst>
          </a:custGeom>
          <a:noFill/>
          <a:ln w="9525" cap="flat" cmpd="sng">
            <a:solidFill>
              <a:srgbClr val="54B8D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083" name="Google Shape;1083;p52"/>
          <p:cNvSpPr/>
          <p:nvPr/>
        </p:nvSpPr>
        <p:spPr>
          <a:xfrm>
            <a:off x="4919748" y="5515524"/>
            <a:ext cx="419700" cy="387900"/>
          </a:xfrm>
          <a:prstGeom prst="rect">
            <a:avLst/>
          </a:prstGeom>
          <a:blipFill rotWithShape="1">
            <a:blip r:embed="rId17">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084" name="Google Shape;1084;p52"/>
          <p:cNvSpPr/>
          <p:nvPr/>
        </p:nvSpPr>
        <p:spPr>
          <a:xfrm>
            <a:off x="4970415" y="5539916"/>
            <a:ext cx="320700" cy="299700"/>
          </a:xfrm>
          <a:prstGeom prst="rect">
            <a:avLst/>
          </a:prstGeom>
          <a:blipFill rotWithShape="1">
            <a:blip r:embed="rId18">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085" name="Google Shape;1085;p52"/>
          <p:cNvSpPr/>
          <p:nvPr/>
        </p:nvSpPr>
        <p:spPr>
          <a:xfrm>
            <a:off x="4970398" y="5539916"/>
            <a:ext cx="321310" cy="300453"/>
          </a:xfrm>
          <a:custGeom>
            <a:avLst/>
            <a:gdLst/>
            <a:ahLst/>
            <a:cxnLst/>
            <a:rect l="l" t="t" r="r" b="b"/>
            <a:pathLst>
              <a:path w="321310" h="347345" extrusionOk="0">
                <a:moveTo>
                  <a:pt x="0" y="173429"/>
                </a:moveTo>
                <a:lnTo>
                  <a:pt x="5364" y="128714"/>
                </a:lnTo>
                <a:lnTo>
                  <a:pt x="20537" y="88328"/>
                </a:lnTo>
                <a:lnTo>
                  <a:pt x="44135" y="53766"/>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6"/>
                </a:lnTo>
                <a:lnTo>
                  <a:pt x="155063" y="346207"/>
                </a:lnTo>
                <a:lnTo>
                  <a:pt x="112506" y="337332"/>
                </a:lnTo>
                <a:lnTo>
                  <a:pt x="75251" y="318819"/>
                </a:lnTo>
                <a:lnTo>
                  <a:pt x="44337" y="292046"/>
                </a:lnTo>
                <a:lnTo>
                  <a:pt x="20800" y="258392"/>
                </a:lnTo>
                <a:lnTo>
                  <a:pt x="5680" y="219235"/>
                </a:lnTo>
                <a:lnTo>
                  <a:pt x="16" y="175952"/>
                </a:lnTo>
                <a:lnTo>
                  <a:pt x="0" y="173429"/>
                </a:lnTo>
                <a:close/>
              </a:path>
            </a:pathLst>
          </a:custGeom>
          <a:noFill/>
          <a:ln w="9525" cap="flat" cmpd="sng">
            <a:solidFill>
              <a:srgbClr val="54B8D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086" name="Google Shape;1086;p52"/>
          <p:cNvSpPr/>
          <p:nvPr/>
        </p:nvSpPr>
        <p:spPr>
          <a:xfrm>
            <a:off x="4466705" y="4825640"/>
            <a:ext cx="423900" cy="387900"/>
          </a:xfrm>
          <a:prstGeom prst="rect">
            <a:avLst/>
          </a:prstGeom>
          <a:blipFill rotWithShape="1">
            <a:blip r:embed="rId19">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087" name="Google Shape;1087;p52"/>
          <p:cNvSpPr/>
          <p:nvPr/>
        </p:nvSpPr>
        <p:spPr>
          <a:xfrm>
            <a:off x="4518080" y="4850171"/>
            <a:ext cx="320700" cy="299700"/>
          </a:xfrm>
          <a:prstGeom prst="rect">
            <a:avLst/>
          </a:prstGeom>
          <a:blipFill rotWithShape="1">
            <a:blip r:embed="rId18">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088" name="Google Shape;1088;p52"/>
          <p:cNvSpPr/>
          <p:nvPr/>
        </p:nvSpPr>
        <p:spPr>
          <a:xfrm>
            <a:off x="4518064" y="4850171"/>
            <a:ext cx="321310" cy="300453"/>
          </a:xfrm>
          <a:custGeom>
            <a:avLst/>
            <a:gdLst/>
            <a:ahLst/>
            <a:cxnLst/>
            <a:rect l="l" t="t" r="r" b="b"/>
            <a:pathLst>
              <a:path w="321310" h="347345" extrusionOk="0">
                <a:moveTo>
                  <a:pt x="0" y="173429"/>
                </a:moveTo>
                <a:lnTo>
                  <a:pt x="5364" y="128714"/>
                </a:lnTo>
                <a:lnTo>
                  <a:pt x="20537" y="88328"/>
                </a:lnTo>
                <a:lnTo>
                  <a:pt x="44135" y="53766"/>
                </a:lnTo>
                <a:lnTo>
                  <a:pt x="74777" y="26526"/>
                </a:lnTo>
                <a:lnTo>
                  <a:pt x="111080" y="8104"/>
                </a:lnTo>
                <a:lnTo>
                  <a:pt x="151661" y="0"/>
                </a:lnTo>
                <a:lnTo>
                  <a:pt x="166723" y="593"/>
                </a:lnTo>
                <a:lnTo>
                  <a:pt x="208998" y="9557"/>
                </a:lnTo>
                <a:lnTo>
                  <a:pt x="246066"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5"/>
                </a:lnTo>
                <a:lnTo>
                  <a:pt x="155063" y="346207"/>
                </a:lnTo>
                <a:lnTo>
                  <a:pt x="112506" y="337332"/>
                </a:lnTo>
                <a:lnTo>
                  <a:pt x="75251" y="318819"/>
                </a:lnTo>
                <a:lnTo>
                  <a:pt x="44337" y="292046"/>
                </a:lnTo>
                <a:lnTo>
                  <a:pt x="20800" y="258392"/>
                </a:lnTo>
                <a:lnTo>
                  <a:pt x="5680" y="219235"/>
                </a:lnTo>
                <a:lnTo>
                  <a:pt x="16" y="175952"/>
                </a:lnTo>
                <a:lnTo>
                  <a:pt x="0" y="173429"/>
                </a:lnTo>
                <a:close/>
              </a:path>
            </a:pathLst>
          </a:custGeom>
          <a:noFill/>
          <a:ln w="9525" cap="flat" cmpd="sng">
            <a:solidFill>
              <a:srgbClr val="54B8D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089" name="Google Shape;1089;p52"/>
          <p:cNvSpPr/>
          <p:nvPr/>
        </p:nvSpPr>
        <p:spPr>
          <a:xfrm>
            <a:off x="8153398" y="4038743"/>
            <a:ext cx="423900" cy="387900"/>
          </a:xfrm>
          <a:prstGeom prst="rect">
            <a:avLst/>
          </a:prstGeom>
          <a:blipFill rotWithShape="1">
            <a:blip r:embed="rId20">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090" name="Google Shape;1090;p52"/>
          <p:cNvSpPr/>
          <p:nvPr/>
        </p:nvSpPr>
        <p:spPr>
          <a:xfrm>
            <a:off x="8204908" y="4061906"/>
            <a:ext cx="320700" cy="299700"/>
          </a:xfrm>
          <a:prstGeom prst="rect">
            <a:avLst/>
          </a:prstGeom>
          <a:blipFill rotWithShape="1">
            <a:blip r:embed="rId8">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091" name="Google Shape;1091;p52"/>
          <p:cNvSpPr/>
          <p:nvPr/>
        </p:nvSpPr>
        <p:spPr>
          <a:xfrm>
            <a:off x="8204892" y="4061906"/>
            <a:ext cx="321309" cy="300453"/>
          </a:xfrm>
          <a:custGeom>
            <a:avLst/>
            <a:gdLst/>
            <a:ahLst/>
            <a:cxnLst/>
            <a:rect l="l" t="t" r="r" b="b"/>
            <a:pathLst>
              <a:path w="321309" h="347345" extrusionOk="0">
                <a:moveTo>
                  <a:pt x="0" y="173429"/>
                </a:moveTo>
                <a:lnTo>
                  <a:pt x="5364" y="128714"/>
                </a:lnTo>
                <a:lnTo>
                  <a:pt x="20537" y="88328"/>
                </a:lnTo>
                <a:lnTo>
                  <a:pt x="44135" y="53766"/>
                </a:lnTo>
                <a:lnTo>
                  <a:pt x="74777" y="26525"/>
                </a:lnTo>
                <a:lnTo>
                  <a:pt x="111080" y="8104"/>
                </a:lnTo>
                <a:lnTo>
                  <a:pt x="151661" y="0"/>
                </a:lnTo>
                <a:lnTo>
                  <a:pt x="166723" y="593"/>
                </a:lnTo>
                <a:lnTo>
                  <a:pt x="208998" y="9557"/>
                </a:lnTo>
                <a:lnTo>
                  <a:pt x="246066" y="28213"/>
                </a:lnTo>
                <a:lnTo>
                  <a:pt x="276849" y="55170"/>
                </a:lnTo>
                <a:lnTo>
                  <a:pt x="300271" y="89037"/>
                </a:lnTo>
                <a:lnTo>
                  <a:pt x="315255" y="128422"/>
                </a:lnTo>
                <a:lnTo>
                  <a:pt x="320724" y="171933"/>
                </a:lnTo>
                <a:lnTo>
                  <a:pt x="320117" y="187383"/>
                </a:lnTo>
                <a:lnTo>
                  <a:pt x="311411" y="231177"/>
                </a:lnTo>
                <a:lnTo>
                  <a:pt x="293435" y="270018"/>
                </a:lnTo>
                <a:lnTo>
                  <a:pt x="267552" y="302464"/>
                </a:lnTo>
                <a:lnTo>
                  <a:pt x="235127" y="327078"/>
                </a:lnTo>
                <a:lnTo>
                  <a:pt x="197522" y="342419"/>
                </a:lnTo>
                <a:lnTo>
                  <a:pt x="170247" y="346785"/>
                </a:lnTo>
                <a:lnTo>
                  <a:pt x="155063" y="346207"/>
                </a:lnTo>
                <a:lnTo>
                  <a:pt x="112506" y="337332"/>
                </a:lnTo>
                <a:lnTo>
                  <a:pt x="75251" y="318819"/>
                </a:lnTo>
                <a:lnTo>
                  <a:pt x="44337" y="292046"/>
                </a:lnTo>
                <a:lnTo>
                  <a:pt x="20800" y="258392"/>
                </a:lnTo>
                <a:lnTo>
                  <a:pt x="5680" y="219235"/>
                </a:lnTo>
                <a:lnTo>
                  <a:pt x="16" y="175952"/>
                </a:lnTo>
                <a:lnTo>
                  <a:pt x="0" y="173429"/>
                </a:lnTo>
                <a:close/>
              </a:path>
            </a:pathLst>
          </a:custGeom>
          <a:noFill/>
          <a:ln w="9525" cap="flat" cmpd="sng">
            <a:solidFill>
              <a:srgbClr val="CC615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092" name="Google Shape;1092;p52"/>
          <p:cNvSpPr/>
          <p:nvPr/>
        </p:nvSpPr>
        <p:spPr>
          <a:xfrm>
            <a:off x="8627225" y="3593194"/>
            <a:ext cx="423900" cy="387900"/>
          </a:xfrm>
          <a:prstGeom prst="rect">
            <a:avLst/>
          </a:prstGeom>
          <a:blipFill rotWithShape="1">
            <a:blip r:embed="rId21">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093" name="Google Shape;1093;p52"/>
          <p:cNvSpPr/>
          <p:nvPr/>
        </p:nvSpPr>
        <p:spPr>
          <a:xfrm>
            <a:off x="8678038" y="3618695"/>
            <a:ext cx="320700" cy="299700"/>
          </a:xfrm>
          <a:prstGeom prst="rect">
            <a:avLst/>
          </a:prstGeom>
          <a:blipFill rotWithShape="1">
            <a:blip r:embed="rId22">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094" name="Google Shape;1094;p52"/>
          <p:cNvSpPr/>
          <p:nvPr/>
        </p:nvSpPr>
        <p:spPr>
          <a:xfrm>
            <a:off x="8678021" y="3618695"/>
            <a:ext cx="321309" cy="300453"/>
          </a:xfrm>
          <a:custGeom>
            <a:avLst/>
            <a:gdLst/>
            <a:ahLst/>
            <a:cxnLst/>
            <a:rect l="l" t="t" r="r" b="b"/>
            <a:pathLst>
              <a:path w="321309" h="347345" extrusionOk="0">
                <a:moveTo>
                  <a:pt x="0" y="173429"/>
                </a:moveTo>
                <a:lnTo>
                  <a:pt x="5364" y="128714"/>
                </a:lnTo>
                <a:lnTo>
                  <a:pt x="20537" y="88327"/>
                </a:lnTo>
                <a:lnTo>
                  <a:pt x="44135" y="53765"/>
                </a:lnTo>
                <a:lnTo>
                  <a:pt x="74777" y="26525"/>
                </a:lnTo>
                <a:lnTo>
                  <a:pt x="111080" y="8104"/>
                </a:lnTo>
                <a:lnTo>
                  <a:pt x="151661" y="0"/>
                </a:lnTo>
                <a:lnTo>
                  <a:pt x="166724" y="593"/>
                </a:lnTo>
                <a:lnTo>
                  <a:pt x="208998" y="9557"/>
                </a:lnTo>
                <a:lnTo>
                  <a:pt x="246066" y="28213"/>
                </a:lnTo>
                <a:lnTo>
                  <a:pt x="276849" y="55171"/>
                </a:lnTo>
                <a:lnTo>
                  <a:pt x="300271" y="89037"/>
                </a:lnTo>
                <a:lnTo>
                  <a:pt x="315255" y="128422"/>
                </a:lnTo>
                <a:lnTo>
                  <a:pt x="320724" y="171933"/>
                </a:lnTo>
                <a:lnTo>
                  <a:pt x="320117" y="187383"/>
                </a:lnTo>
                <a:lnTo>
                  <a:pt x="311411" y="231177"/>
                </a:lnTo>
                <a:lnTo>
                  <a:pt x="293435" y="270018"/>
                </a:lnTo>
                <a:lnTo>
                  <a:pt x="267552" y="302464"/>
                </a:lnTo>
                <a:lnTo>
                  <a:pt x="235127" y="327078"/>
                </a:lnTo>
                <a:lnTo>
                  <a:pt x="197522" y="342420"/>
                </a:lnTo>
                <a:lnTo>
                  <a:pt x="170247" y="346786"/>
                </a:lnTo>
                <a:lnTo>
                  <a:pt x="155063" y="346207"/>
                </a:lnTo>
                <a:lnTo>
                  <a:pt x="112506" y="337333"/>
                </a:lnTo>
                <a:lnTo>
                  <a:pt x="75252" y="318819"/>
                </a:lnTo>
                <a:lnTo>
                  <a:pt x="44337" y="292047"/>
                </a:lnTo>
                <a:lnTo>
                  <a:pt x="20800" y="258392"/>
                </a:lnTo>
                <a:lnTo>
                  <a:pt x="5680" y="219235"/>
                </a:lnTo>
                <a:lnTo>
                  <a:pt x="16" y="175952"/>
                </a:lnTo>
                <a:lnTo>
                  <a:pt x="0" y="173429"/>
                </a:lnTo>
                <a:close/>
              </a:path>
            </a:pathLst>
          </a:custGeom>
          <a:noFill/>
          <a:ln w="9525" cap="flat" cmpd="sng">
            <a:solidFill>
              <a:srgbClr val="CC615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095" name="Google Shape;1095;p52"/>
          <p:cNvSpPr/>
          <p:nvPr/>
        </p:nvSpPr>
        <p:spPr>
          <a:xfrm>
            <a:off x="8789323" y="4225586"/>
            <a:ext cx="419700" cy="387900"/>
          </a:xfrm>
          <a:prstGeom prst="rect">
            <a:avLst/>
          </a:prstGeom>
          <a:blipFill rotWithShape="1">
            <a:blip r:embed="rId2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096" name="Google Shape;1096;p52"/>
          <p:cNvSpPr/>
          <p:nvPr/>
        </p:nvSpPr>
        <p:spPr>
          <a:xfrm>
            <a:off x="8838403" y="4249589"/>
            <a:ext cx="320700" cy="299700"/>
          </a:xfrm>
          <a:prstGeom prst="rect">
            <a:avLst/>
          </a:prstGeom>
          <a:blipFill rotWithShape="1">
            <a:blip r:embed="rId10">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097" name="Google Shape;1097;p52"/>
          <p:cNvSpPr/>
          <p:nvPr/>
        </p:nvSpPr>
        <p:spPr>
          <a:xfrm>
            <a:off x="8838387" y="4249589"/>
            <a:ext cx="321309" cy="300453"/>
          </a:xfrm>
          <a:custGeom>
            <a:avLst/>
            <a:gdLst/>
            <a:ahLst/>
            <a:cxnLst/>
            <a:rect l="l" t="t" r="r" b="b"/>
            <a:pathLst>
              <a:path w="321309" h="347345" extrusionOk="0">
                <a:moveTo>
                  <a:pt x="0" y="173429"/>
                </a:moveTo>
                <a:lnTo>
                  <a:pt x="5364" y="128714"/>
                </a:lnTo>
                <a:lnTo>
                  <a:pt x="20537" y="88328"/>
                </a:lnTo>
                <a:lnTo>
                  <a:pt x="44135" y="53765"/>
                </a:lnTo>
                <a:lnTo>
                  <a:pt x="74777" y="26525"/>
                </a:lnTo>
                <a:lnTo>
                  <a:pt x="111080" y="8104"/>
                </a:lnTo>
                <a:lnTo>
                  <a:pt x="151661" y="0"/>
                </a:lnTo>
                <a:lnTo>
                  <a:pt x="166723" y="593"/>
                </a:lnTo>
                <a:lnTo>
                  <a:pt x="208998" y="9557"/>
                </a:lnTo>
                <a:lnTo>
                  <a:pt x="246066" y="28213"/>
                </a:lnTo>
                <a:lnTo>
                  <a:pt x="276849" y="55170"/>
                </a:lnTo>
                <a:lnTo>
                  <a:pt x="300271" y="89037"/>
                </a:lnTo>
                <a:lnTo>
                  <a:pt x="315255" y="128422"/>
                </a:lnTo>
                <a:lnTo>
                  <a:pt x="320724" y="171933"/>
                </a:lnTo>
                <a:lnTo>
                  <a:pt x="320117" y="187383"/>
                </a:lnTo>
                <a:lnTo>
                  <a:pt x="311411" y="231177"/>
                </a:lnTo>
                <a:lnTo>
                  <a:pt x="293435" y="270018"/>
                </a:lnTo>
                <a:lnTo>
                  <a:pt x="267552" y="302464"/>
                </a:lnTo>
                <a:lnTo>
                  <a:pt x="235127" y="327078"/>
                </a:lnTo>
                <a:lnTo>
                  <a:pt x="197522" y="342419"/>
                </a:lnTo>
                <a:lnTo>
                  <a:pt x="170247" y="346785"/>
                </a:lnTo>
                <a:lnTo>
                  <a:pt x="155063" y="346207"/>
                </a:lnTo>
                <a:lnTo>
                  <a:pt x="112506" y="337332"/>
                </a:lnTo>
                <a:lnTo>
                  <a:pt x="75251" y="318819"/>
                </a:lnTo>
                <a:lnTo>
                  <a:pt x="44337" y="292046"/>
                </a:lnTo>
                <a:lnTo>
                  <a:pt x="20800" y="258392"/>
                </a:lnTo>
                <a:lnTo>
                  <a:pt x="5680" y="219235"/>
                </a:lnTo>
                <a:lnTo>
                  <a:pt x="16" y="175952"/>
                </a:lnTo>
                <a:lnTo>
                  <a:pt x="0" y="173429"/>
                </a:lnTo>
                <a:close/>
              </a:path>
            </a:pathLst>
          </a:custGeom>
          <a:noFill/>
          <a:ln w="9525" cap="flat" cmpd="sng">
            <a:solidFill>
              <a:srgbClr val="CC615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098" name="Google Shape;1098;p52"/>
          <p:cNvSpPr/>
          <p:nvPr/>
        </p:nvSpPr>
        <p:spPr>
          <a:xfrm>
            <a:off x="6220690" y="4552562"/>
            <a:ext cx="419700" cy="387900"/>
          </a:xfrm>
          <a:prstGeom prst="rect">
            <a:avLst/>
          </a:prstGeom>
          <a:blipFill rotWithShape="1">
            <a:blip r:embed="rId24">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099" name="Google Shape;1099;p52"/>
          <p:cNvSpPr/>
          <p:nvPr/>
        </p:nvSpPr>
        <p:spPr>
          <a:xfrm>
            <a:off x="6271242" y="4575842"/>
            <a:ext cx="320700" cy="299700"/>
          </a:xfrm>
          <a:prstGeom prst="rect">
            <a:avLst/>
          </a:prstGeom>
          <a:blipFill rotWithShape="1">
            <a:blip r:embed="rId1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100" name="Google Shape;1100;p52"/>
          <p:cNvSpPr/>
          <p:nvPr/>
        </p:nvSpPr>
        <p:spPr>
          <a:xfrm>
            <a:off x="6271225" y="4575842"/>
            <a:ext cx="321310" cy="300453"/>
          </a:xfrm>
          <a:custGeom>
            <a:avLst/>
            <a:gdLst/>
            <a:ahLst/>
            <a:cxnLst/>
            <a:rect l="l" t="t" r="r" b="b"/>
            <a:pathLst>
              <a:path w="321310" h="347345" extrusionOk="0">
                <a:moveTo>
                  <a:pt x="0" y="173429"/>
                </a:moveTo>
                <a:lnTo>
                  <a:pt x="5364" y="128714"/>
                </a:lnTo>
                <a:lnTo>
                  <a:pt x="20537" y="88328"/>
                </a:lnTo>
                <a:lnTo>
                  <a:pt x="44135" y="53766"/>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5"/>
                </a:lnTo>
                <a:lnTo>
                  <a:pt x="155063" y="346207"/>
                </a:lnTo>
                <a:lnTo>
                  <a:pt x="112506" y="337332"/>
                </a:lnTo>
                <a:lnTo>
                  <a:pt x="75251" y="318819"/>
                </a:lnTo>
                <a:lnTo>
                  <a:pt x="44336" y="292046"/>
                </a:lnTo>
                <a:lnTo>
                  <a:pt x="20800" y="258392"/>
                </a:lnTo>
                <a:lnTo>
                  <a:pt x="5680" y="219234"/>
                </a:lnTo>
                <a:lnTo>
                  <a:pt x="16" y="175952"/>
                </a:lnTo>
                <a:lnTo>
                  <a:pt x="0" y="173429"/>
                </a:lnTo>
                <a:close/>
              </a:path>
            </a:pathLst>
          </a:custGeom>
          <a:noFill/>
          <a:ln w="9525" cap="flat" cmpd="sng">
            <a:solidFill>
              <a:srgbClr val="54B8D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101" name="Google Shape;1101;p52"/>
          <p:cNvSpPr/>
          <p:nvPr/>
        </p:nvSpPr>
        <p:spPr>
          <a:xfrm>
            <a:off x="6416040" y="5648470"/>
            <a:ext cx="419700" cy="387900"/>
          </a:xfrm>
          <a:prstGeom prst="rect">
            <a:avLst/>
          </a:prstGeom>
          <a:blipFill rotWithShape="1">
            <a:blip r:embed="rId2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102" name="Google Shape;1102;p52"/>
          <p:cNvSpPr/>
          <p:nvPr/>
        </p:nvSpPr>
        <p:spPr>
          <a:xfrm>
            <a:off x="6466564" y="5671665"/>
            <a:ext cx="320700" cy="299700"/>
          </a:xfrm>
          <a:prstGeom prst="rect">
            <a:avLst/>
          </a:prstGeom>
          <a:blipFill rotWithShape="1">
            <a:blip r:embed="rId1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103" name="Google Shape;1103;p52"/>
          <p:cNvSpPr/>
          <p:nvPr/>
        </p:nvSpPr>
        <p:spPr>
          <a:xfrm>
            <a:off x="6466547" y="5671665"/>
            <a:ext cx="321310" cy="300453"/>
          </a:xfrm>
          <a:custGeom>
            <a:avLst/>
            <a:gdLst/>
            <a:ahLst/>
            <a:cxnLst/>
            <a:rect l="l" t="t" r="r" b="b"/>
            <a:pathLst>
              <a:path w="321310" h="347345" extrusionOk="0">
                <a:moveTo>
                  <a:pt x="0" y="173429"/>
                </a:moveTo>
                <a:lnTo>
                  <a:pt x="5364" y="128714"/>
                </a:lnTo>
                <a:lnTo>
                  <a:pt x="20537" y="88328"/>
                </a:lnTo>
                <a:lnTo>
                  <a:pt x="44135" y="53766"/>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5"/>
                </a:lnTo>
                <a:lnTo>
                  <a:pt x="155063" y="346207"/>
                </a:lnTo>
                <a:lnTo>
                  <a:pt x="112506" y="337332"/>
                </a:lnTo>
                <a:lnTo>
                  <a:pt x="75251" y="318819"/>
                </a:lnTo>
                <a:lnTo>
                  <a:pt x="44336" y="292046"/>
                </a:lnTo>
                <a:lnTo>
                  <a:pt x="20800" y="258392"/>
                </a:lnTo>
                <a:lnTo>
                  <a:pt x="5680" y="219234"/>
                </a:lnTo>
                <a:lnTo>
                  <a:pt x="16" y="175952"/>
                </a:lnTo>
                <a:lnTo>
                  <a:pt x="0" y="173429"/>
                </a:lnTo>
                <a:close/>
              </a:path>
            </a:pathLst>
          </a:custGeom>
          <a:noFill/>
          <a:ln w="9525" cap="flat" cmpd="sng">
            <a:solidFill>
              <a:srgbClr val="54B8D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104" name="Google Shape;1104;p52"/>
          <p:cNvSpPr/>
          <p:nvPr/>
        </p:nvSpPr>
        <p:spPr>
          <a:xfrm>
            <a:off x="5364479" y="4710660"/>
            <a:ext cx="419700" cy="387900"/>
          </a:xfrm>
          <a:prstGeom prst="rect">
            <a:avLst/>
          </a:prstGeom>
          <a:blipFill rotWithShape="1">
            <a:blip r:embed="rId2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105" name="Google Shape;1105;p52"/>
          <p:cNvSpPr/>
          <p:nvPr/>
        </p:nvSpPr>
        <p:spPr>
          <a:xfrm>
            <a:off x="5413021" y="4735752"/>
            <a:ext cx="320700" cy="299700"/>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106" name="Google Shape;1106;p52"/>
          <p:cNvSpPr/>
          <p:nvPr/>
        </p:nvSpPr>
        <p:spPr>
          <a:xfrm>
            <a:off x="5413005" y="4735752"/>
            <a:ext cx="321310" cy="300453"/>
          </a:xfrm>
          <a:custGeom>
            <a:avLst/>
            <a:gdLst/>
            <a:ahLst/>
            <a:cxnLst/>
            <a:rect l="l" t="t" r="r" b="b"/>
            <a:pathLst>
              <a:path w="321310" h="347345" extrusionOk="0">
                <a:moveTo>
                  <a:pt x="0" y="173429"/>
                </a:moveTo>
                <a:lnTo>
                  <a:pt x="5364" y="128714"/>
                </a:lnTo>
                <a:lnTo>
                  <a:pt x="20537" y="88328"/>
                </a:lnTo>
                <a:lnTo>
                  <a:pt x="44135" y="53766"/>
                </a:lnTo>
                <a:lnTo>
                  <a:pt x="74777" y="26526"/>
                </a:lnTo>
                <a:lnTo>
                  <a:pt x="111080" y="8104"/>
                </a:lnTo>
                <a:lnTo>
                  <a:pt x="151661" y="0"/>
                </a:lnTo>
                <a:lnTo>
                  <a:pt x="166723" y="593"/>
                </a:lnTo>
                <a:lnTo>
                  <a:pt x="208998" y="9557"/>
                </a:lnTo>
                <a:lnTo>
                  <a:pt x="246066"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5"/>
                </a:lnTo>
                <a:lnTo>
                  <a:pt x="155063" y="346207"/>
                </a:lnTo>
                <a:lnTo>
                  <a:pt x="112506" y="337332"/>
                </a:lnTo>
                <a:lnTo>
                  <a:pt x="75251" y="318819"/>
                </a:lnTo>
                <a:lnTo>
                  <a:pt x="44337" y="292046"/>
                </a:lnTo>
                <a:lnTo>
                  <a:pt x="20800" y="258392"/>
                </a:lnTo>
                <a:lnTo>
                  <a:pt x="5680" y="219235"/>
                </a:lnTo>
                <a:lnTo>
                  <a:pt x="16" y="175952"/>
                </a:lnTo>
                <a:lnTo>
                  <a:pt x="0" y="173429"/>
                </a:lnTo>
                <a:close/>
              </a:path>
            </a:pathLst>
          </a:custGeom>
          <a:noFill/>
          <a:ln w="76200" cap="flat" cmpd="sng">
            <a:solidFill>
              <a:srgbClr val="F1C23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107" name="Google Shape;1107;p52"/>
          <p:cNvSpPr/>
          <p:nvPr/>
        </p:nvSpPr>
        <p:spPr>
          <a:xfrm>
            <a:off x="4146665" y="4376498"/>
            <a:ext cx="423900" cy="387900"/>
          </a:xfrm>
          <a:prstGeom prst="rect">
            <a:avLst/>
          </a:prstGeom>
          <a:blipFill rotWithShape="1">
            <a:blip r:embed="rId27">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108" name="Google Shape;1108;p52"/>
          <p:cNvSpPr/>
          <p:nvPr/>
        </p:nvSpPr>
        <p:spPr>
          <a:xfrm>
            <a:off x="4197350" y="4399734"/>
            <a:ext cx="320700" cy="299700"/>
          </a:xfrm>
          <a:prstGeom prst="rect">
            <a:avLst/>
          </a:prstGeom>
          <a:blipFill rotWithShape="1">
            <a:blip r:embed="rId1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109" name="Google Shape;1109;p52"/>
          <p:cNvSpPr/>
          <p:nvPr/>
        </p:nvSpPr>
        <p:spPr>
          <a:xfrm>
            <a:off x="4197333" y="4399734"/>
            <a:ext cx="321310" cy="300453"/>
          </a:xfrm>
          <a:custGeom>
            <a:avLst/>
            <a:gdLst/>
            <a:ahLst/>
            <a:cxnLst/>
            <a:rect l="l" t="t" r="r" b="b"/>
            <a:pathLst>
              <a:path w="321310" h="347345" extrusionOk="0">
                <a:moveTo>
                  <a:pt x="0" y="173429"/>
                </a:moveTo>
                <a:lnTo>
                  <a:pt x="5364" y="128714"/>
                </a:lnTo>
                <a:lnTo>
                  <a:pt x="20537" y="88328"/>
                </a:lnTo>
                <a:lnTo>
                  <a:pt x="44135" y="53766"/>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6"/>
                </a:lnTo>
                <a:lnTo>
                  <a:pt x="155063" y="346207"/>
                </a:lnTo>
                <a:lnTo>
                  <a:pt x="112506" y="337332"/>
                </a:lnTo>
                <a:lnTo>
                  <a:pt x="75251" y="318819"/>
                </a:lnTo>
                <a:lnTo>
                  <a:pt x="44337" y="292047"/>
                </a:lnTo>
                <a:lnTo>
                  <a:pt x="20800" y="258392"/>
                </a:lnTo>
                <a:lnTo>
                  <a:pt x="5680" y="219235"/>
                </a:lnTo>
                <a:lnTo>
                  <a:pt x="16" y="175952"/>
                </a:lnTo>
                <a:lnTo>
                  <a:pt x="0" y="173429"/>
                </a:lnTo>
                <a:close/>
              </a:path>
            </a:pathLst>
          </a:custGeom>
          <a:noFill/>
          <a:ln w="9525" cap="flat" cmpd="sng">
            <a:solidFill>
              <a:srgbClr val="54B8D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110" name="Google Shape;1110;p52"/>
          <p:cNvSpPr/>
          <p:nvPr/>
        </p:nvSpPr>
        <p:spPr>
          <a:xfrm>
            <a:off x="6765174" y="3736920"/>
            <a:ext cx="419700" cy="387900"/>
          </a:xfrm>
          <a:prstGeom prst="rect">
            <a:avLst/>
          </a:prstGeom>
          <a:blipFill rotWithShape="1">
            <a:blip r:embed="rId28">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111" name="Google Shape;1111;p52"/>
          <p:cNvSpPr/>
          <p:nvPr/>
        </p:nvSpPr>
        <p:spPr>
          <a:xfrm>
            <a:off x="6814920" y="3761615"/>
            <a:ext cx="320700" cy="299700"/>
          </a:xfrm>
          <a:prstGeom prst="rect">
            <a:avLst/>
          </a:prstGeom>
          <a:blipFill rotWithShape="1">
            <a:blip r:embed="rId29">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112" name="Google Shape;1112;p52"/>
          <p:cNvSpPr/>
          <p:nvPr/>
        </p:nvSpPr>
        <p:spPr>
          <a:xfrm>
            <a:off x="6814903" y="3761615"/>
            <a:ext cx="321310" cy="300453"/>
          </a:xfrm>
          <a:custGeom>
            <a:avLst/>
            <a:gdLst/>
            <a:ahLst/>
            <a:cxnLst/>
            <a:rect l="l" t="t" r="r" b="b"/>
            <a:pathLst>
              <a:path w="321310" h="347345" extrusionOk="0">
                <a:moveTo>
                  <a:pt x="0" y="173429"/>
                </a:moveTo>
                <a:lnTo>
                  <a:pt x="5364" y="128714"/>
                </a:lnTo>
                <a:lnTo>
                  <a:pt x="20537" y="88327"/>
                </a:lnTo>
                <a:lnTo>
                  <a:pt x="44135" y="53766"/>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7"/>
                </a:lnTo>
                <a:lnTo>
                  <a:pt x="293435" y="270018"/>
                </a:lnTo>
                <a:lnTo>
                  <a:pt x="267552" y="302464"/>
                </a:lnTo>
                <a:lnTo>
                  <a:pt x="235127" y="327078"/>
                </a:lnTo>
                <a:lnTo>
                  <a:pt x="197522" y="342420"/>
                </a:lnTo>
                <a:lnTo>
                  <a:pt x="170247" y="346785"/>
                </a:lnTo>
                <a:lnTo>
                  <a:pt x="155063" y="346207"/>
                </a:lnTo>
                <a:lnTo>
                  <a:pt x="112506" y="337332"/>
                </a:lnTo>
                <a:lnTo>
                  <a:pt x="75251" y="318819"/>
                </a:lnTo>
                <a:lnTo>
                  <a:pt x="44337" y="292046"/>
                </a:lnTo>
                <a:lnTo>
                  <a:pt x="20800" y="258392"/>
                </a:lnTo>
                <a:lnTo>
                  <a:pt x="5680" y="219234"/>
                </a:lnTo>
                <a:lnTo>
                  <a:pt x="16" y="175952"/>
                </a:lnTo>
                <a:lnTo>
                  <a:pt x="0" y="173429"/>
                </a:lnTo>
                <a:close/>
              </a:path>
            </a:pathLst>
          </a:custGeom>
          <a:noFill/>
          <a:ln w="9525" cap="flat" cmpd="sng">
            <a:solidFill>
              <a:srgbClr val="CC615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113" name="Google Shape;1113;p52"/>
          <p:cNvSpPr/>
          <p:nvPr/>
        </p:nvSpPr>
        <p:spPr>
          <a:xfrm>
            <a:off x="6058592" y="5030450"/>
            <a:ext cx="423900" cy="387900"/>
          </a:xfrm>
          <a:prstGeom prst="rect">
            <a:avLst/>
          </a:prstGeom>
          <a:blipFill rotWithShape="1">
            <a:blip r:embed="rId30">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114" name="Google Shape;1114;p52"/>
          <p:cNvSpPr/>
          <p:nvPr/>
        </p:nvSpPr>
        <p:spPr>
          <a:xfrm>
            <a:off x="6110878" y="5053564"/>
            <a:ext cx="320700" cy="299700"/>
          </a:xfrm>
          <a:prstGeom prst="rect">
            <a:avLst/>
          </a:prstGeom>
          <a:blipFill rotWithShape="1">
            <a:blip r:embed="rId8">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115" name="Google Shape;1115;p52"/>
          <p:cNvSpPr/>
          <p:nvPr/>
        </p:nvSpPr>
        <p:spPr>
          <a:xfrm>
            <a:off x="6110861" y="5053564"/>
            <a:ext cx="321310" cy="300453"/>
          </a:xfrm>
          <a:custGeom>
            <a:avLst/>
            <a:gdLst/>
            <a:ahLst/>
            <a:cxnLst/>
            <a:rect l="l" t="t" r="r" b="b"/>
            <a:pathLst>
              <a:path w="321310" h="347345" extrusionOk="0">
                <a:moveTo>
                  <a:pt x="0" y="173429"/>
                </a:moveTo>
                <a:lnTo>
                  <a:pt x="5364" y="128714"/>
                </a:lnTo>
                <a:lnTo>
                  <a:pt x="20537" y="88328"/>
                </a:lnTo>
                <a:lnTo>
                  <a:pt x="44135" y="53766"/>
                </a:lnTo>
                <a:lnTo>
                  <a:pt x="74777" y="26525"/>
                </a:lnTo>
                <a:lnTo>
                  <a:pt x="111080" y="8104"/>
                </a:lnTo>
                <a:lnTo>
                  <a:pt x="151661" y="0"/>
                </a:lnTo>
                <a:lnTo>
                  <a:pt x="166723" y="593"/>
                </a:lnTo>
                <a:lnTo>
                  <a:pt x="208998" y="9557"/>
                </a:lnTo>
                <a:lnTo>
                  <a:pt x="246066"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5"/>
                </a:lnTo>
                <a:lnTo>
                  <a:pt x="155063" y="346207"/>
                </a:lnTo>
                <a:lnTo>
                  <a:pt x="112506" y="337332"/>
                </a:lnTo>
                <a:lnTo>
                  <a:pt x="75251" y="318819"/>
                </a:lnTo>
                <a:lnTo>
                  <a:pt x="44337" y="292046"/>
                </a:lnTo>
                <a:lnTo>
                  <a:pt x="20800" y="258392"/>
                </a:lnTo>
                <a:lnTo>
                  <a:pt x="5680" y="219235"/>
                </a:lnTo>
                <a:lnTo>
                  <a:pt x="16" y="175952"/>
                </a:lnTo>
                <a:lnTo>
                  <a:pt x="0" y="173429"/>
                </a:lnTo>
                <a:close/>
              </a:path>
            </a:pathLst>
          </a:custGeom>
          <a:noFill/>
          <a:ln w="76200" cap="flat" cmpd="sng">
            <a:solidFill>
              <a:srgbClr val="F1C23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116" name="Google Shape;1116;p52"/>
          <p:cNvSpPr/>
          <p:nvPr/>
        </p:nvSpPr>
        <p:spPr>
          <a:xfrm>
            <a:off x="8049490" y="2791923"/>
            <a:ext cx="419700" cy="387900"/>
          </a:xfrm>
          <a:prstGeom prst="rect">
            <a:avLst/>
          </a:prstGeom>
          <a:blipFill rotWithShape="1">
            <a:blip r:embed="rId31">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117" name="Google Shape;1117;p52"/>
          <p:cNvSpPr/>
          <p:nvPr/>
        </p:nvSpPr>
        <p:spPr>
          <a:xfrm>
            <a:off x="8099183" y="2816962"/>
            <a:ext cx="320700" cy="299700"/>
          </a:xfrm>
          <a:prstGeom prst="rect">
            <a:avLst/>
          </a:prstGeom>
          <a:blipFill rotWithShape="1">
            <a:blip r:embed="rId29">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118" name="Google Shape;1118;p52"/>
          <p:cNvSpPr/>
          <p:nvPr/>
        </p:nvSpPr>
        <p:spPr>
          <a:xfrm>
            <a:off x="8099166" y="2816962"/>
            <a:ext cx="321309" cy="300453"/>
          </a:xfrm>
          <a:custGeom>
            <a:avLst/>
            <a:gdLst/>
            <a:ahLst/>
            <a:cxnLst/>
            <a:rect l="l" t="t" r="r" b="b"/>
            <a:pathLst>
              <a:path w="321309" h="347344" extrusionOk="0">
                <a:moveTo>
                  <a:pt x="0" y="173429"/>
                </a:moveTo>
                <a:lnTo>
                  <a:pt x="5364" y="128714"/>
                </a:lnTo>
                <a:lnTo>
                  <a:pt x="20537" y="88327"/>
                </a:lnTo>
                <a:lnTo>
                  <a:pt x="44135" y="53765"/>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7"/>
                </a:lnTo>
                <a:lnTo>
                  <a:pt x="293435" y="270018"/>
                </a:lnTo>
                <a:lnTo>
                  <a:pt x="267552" y="302464"/>
                </a:lnTo>
                <a:lnTo>
                  <a:pt x="235127" y="327078"/>
                </a:lnTo>
                <a:lnTo>
                  <a:pt x="197522" y="342420"/>
                </a:lnTo>
                <a:lnTo>
                  <a:pt x="170247" y="346786"/>
                </a:lnTo>
                <a:lnTo>
                  <a:pt x="155063" y="346207"/>
                </a:lnTo>
                <a:lnTo>
                  <a:pt x="112506" y="337333"/>
                </a:lnTo>
                <a:lnTo>
                  <a:pt x="75252" y="318819"/>
                </a:lnTo>
                <a:lnTo>
                  <a:pt x="44337" y="292047"/>
                </a:lnTo>
                <a:lnTo>
                  <a:pt x="20800" y="258392"/>
                </a:lnTo>
                <a:lnTo>
                  <a:pt x="5680" y="219235"/>
                </a:lnTo>
                <a:lnTo>
                  <a:pt x="16" y="175952"/>
                </a:lnTo>
                <a:lnTo>
                  <a:pt x="0" y="173429"/>
                </a:lnTo>
                <a:close/>
              </a:path>
            </a:pathLst>
          </a:custGeom>
          <a:noFill/>
          <a:ln w="9525" cap="flat" cmpd="sng">
            <a:solidFill>
              <a:srgbClr val="CC615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119" name="Google Shape;1119;p52"/>
          <p:cNvSpPr/>
          <p:nvPr/>
        </p:nvSpPr>
        <p:spPr>
          <a:xfrm>
            <a:off x="7297188" y="2569149"/>
            <a:ext cx="423900" cy="387900"/>
          </a:xfrm>
          <a:prstGeom prst="rect">
            <a:avLst/>
          </a:prstGeom>
          <a:blipFill rotWithShape="1">
            <a:blip r:embed="rId32">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120" name="Google Shape;1120;p52"/>
          <p:cNvSpPr/>
          <p:nvPr/>
        </p:nvSpPr>
        <p:spPr>
          <a:xfrm>
            <a:off x="7348881" y="2594655"/>
            <a:ext cx="320700" cy="299700"/>
          </a:xfrm>
          <a:prstGeom prst="rect">
            <a:avLst/>
          </a:prstGeom>
          <a:blipFill rotWithShape="1">
            <a:blip r:embed="rId8">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121" name="Google Shape;1121;p52"/>
          <p:cNvSpPr/>
          <p:nvPr/>
        </p:nvSpPr>
        <p:spPr>
          <a:xfrm>
            <a:off x="7348864" y="2594655"/>
            <a:ext cx="321309" cy="300453"/>
          </a:xfrm>
          <a:custGeom>
            <a:avLst/>
            <a:gdLst/>
            <a:ahLst/>
            <a:cxnLst/>
            <a:rect l="l" t="t" r="r" b="b"/>
            <a:pathLst>
              <a:path w="321309" h="347344" extrusionOk="0">
                <a:moveTo>
                  <a:pt x="0" y="173429"/>
                </a:moveTo>
                <a:lnTo>
                  <a:pt x="5364" y="128714"/>
                </a:lnTo>
                <a:lnTo>
                  <a:pt x="20537" y="88328"/>
                </a:lnTo>
                <a:lnTo>
                  <a:pt x="44135" y="53766"/>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6"/>
                </a:lnTo>
                <a:lnTo>
                  <a:pt x="155063" y="346207"/>
                </a:lnTo>
                <a:lnTo>
                  <a:pt x="112506" y="337332"/>
                </a:lnTo>
                <a:lnTo>
                  <a:pt x="75252" y="318819"/>
                </a:lnTo>
                <a:lnTo>
                  <a:pt x="44337" y="292046"/>
                </a:lnTo>
                <a:lnTo>
                  <a:pt x="20800" y="258392"/>
                </a:lnTo>
                <a:lnTo>
                  <a:pt x="5680" y="219235"/>
                </a:lnTo>
                <a:lnTo>
                  <a:pt x="16" y="175952"/>
                </a:lnTo>
                <a:lnTo>
                  <a:pt x="0" y="173429"/>
                </a:lnTo>
                <a:close/>
              </a:path>
            </a:pathLst>
          </a:custGeom>
          <a:noFill/>
          <a:ln w="9525" cap="flat" cmpd="sng">
            <a:solidFill>
              <a:srgbClr val="CC615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122" name="Google Shape;1122;p52"/>
          <p:cNvSpPr/>
          <p:nvPr/>
        </p:nvSpPr>
        <p:spPr>
          <a:xfrm>
            <a:off x="7218217" y="4376498"/>
            <a:ext cx="419700" cy="387900"/>
          </a:xfrm>
          <a:prstGeom prst="rect">
            <a:avLst/>
          </a:prstGeom>
          <a:blipFill rotWithShape="1">
            <a:blip r:embed="rId3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123" name="Google Shape;1123;p52"/>
          <p:cNvSpPr/>
          <p:nvPr/>
        </p:nvSpPr>
        <p:spPr>
          <a:xfrm>
            <a:off x="7268390" y="4399734"/>
            <a:ext cx="320700" cy="299700"/>
          </a:xfrm>
          <a:prstGeom prst="rect">
            <a:avLst/>
          </a:prstGeom>
          <a:blipFill rotWithShape="1">
            <a:blip r:embed="rId22">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124" name="Google Shape;1124;p52"/>
          <p:cNvSpPr/>
          <p:nvPr/>
        </p:nvSpPr>
        <p:spPr>
          <a:xfrm>
            <a:off x="7268373" y="4399734"/>
            <a:ext cx="321309" cy="300453"/>
          </a:xfrm>
          <a:custGeom>
            <a:avLst/>
            <a:gdLst/>
            <a:ahLst/>
            <a:cxnLst/>
            <a:rect l="l" t="t" r="r" b="b"/>
            <a:pathLst>
              <a:path w="321309" h="347345" extrusionOk="0">
                <a:moveTo>
                  <a:pt x="0" y="173429"/>
                </a:moveTo>
                <a:lnTo>
                  <a:pt x="5364" y="128714"/>
                </a:lnTo>
                <a:lnTo>
                  <a:pt x="20537" y="88328"/>
                </a:lnTo>
                <a:lnTo>
                  <a:pt x="44135" y="53766"/>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6"/>
                </a:lnTo>
                <a:lnTo>
                  <a:pt x="155063" y="346207"/>
                </a:lnTo>
                <a:lnTo>
                  <a:pt x="112506" y="337332"/>
                </a:lnTo>
                <a:lnTo>
                  <a:pt x="75251" y="318819"/>
                </a:lnTo>
                <a:lnTo>
                  <a:pt x="44337" y="292047"/>
                </a:lnTo>
                <a:lnTo>
                  <a:pt x="20800" y="258392"/>
                </a:lnTo>
                <a:lnTo>
                  <a:pt x="5680" y="219235"/>
                </a:lnTo>
                <a:lnTo>
                  <a:pt x="16" y="175952"/>
                </a:lnTo>
                <a:lnTo>
                  <a:pt x="0" y="173429"/>
                </a:lnTo>
                <a:close/>
              </a:path>
            </a:pathLst>
          </a:custGeom>
          <a:noFill/>
          <a:ln w="9525" cap="flat" cmpd="sng">
            <a:solidFill>
              <a:srgbClr val="CC615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125" name="Google Shape;1125;p52"/>
          <p:cNvSpPr/>
          <p:nvPr/>
        </p:nvSpPr>
        <p:spPr>
          <a:xfrm>
            <a:off x="6108469" y="3614752"/>
            <a:ext cx="423900" cy="387900"/>
          </a:xfrm>
          <a:prstGeom prst="rect">
            <a:avLst/>
          </a:prstGeom>
          <a:blipFill rotWithShape="1">
            <a:blip r:embed="rId34">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126" name="Google Shape;1126;p52"/>
          <p:cNvSpPr/>
          <p:nvPr/>
        </p:nvSpPr>
        <p:spPr>
          <a:xfrm>
            <a:off x="6160631" y="3638968"/>
            <a:ext cx="320700" cy="299700"/>
          </a:xfrm>
          <a:prstGeom prst="rect">
            <a:avLst/>
          </a:prstGeom>
          <a:blipFill rotWithShape="1">
            <a:blip r:embed="rId8">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127" name="Google Shape;1127;p52"/>
          <p:cNvSpPr/>
          <p:nvPr/>
        </p:nvSpPr>
        <p:spPr>
          <a:xfrm>
            <a:off x="6160614" y="3638968"/>
            <a:ext cx="321310" cy="300453"/>
          </a:xfrm>
          <a:custGeom>
            <a:avLst/>
            <a:gdLst/>
            <a:ahLst/>
            <a:cxnLst/>
            <a:rect l="l" t="t" r="r" b="b"/>
            <a:pathLst>
              <a:path w="321310" h="347345" extrusionOk="0">
                <a:moveTo>
                  <a:pt x="0" y="173429"/>
                </a:moveTo>
                <a:lnTo>
                  <a:pt x="5364" y="128714"/>
                </a:lnTo>
                <a:lnTo>
                  <a:pt x="20537" y="88327"/>
                </a:lnTo>
                <a:lnTo>
                  <a:pt x="44135" y="53766"/>
                </a:lnTo>
                <a:lnTo>
                  <a:pt x="74777" y="26525"/>
                </a:lnTo>
                <a:lnTo>
                  <a:pt x="111080" y="8104"/>
                </a:lnTo>
                <a:lnTo>
                  <a:pt x="151661" y="0"/>
                </a:lnTo>
                <a:lnTo>
                  <a:pt x="166724" y="593"/>
                </a:lnTo>
                <a:lnTo>
                  <a:pt x="208998" y="9557"/>
                </a:lnTo>
                <a:lnTo>
                  <a:pt x="246066" y="28213"/>
                </a:lnTo>
                <a:lnTo>
                  <a:pt x="276849" y="55171"/>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6"/>
                </a:lnTo>
                <a:lnTo>
                  <a:pt x="155063" y="346207"/>
                </a:lnTo>
                <a:lnTo>
                  <a:pt x="112506" y="337332"/>
                </a:lnTo>
                <a:lnTo>
                  <a:pt x="75252" y="318819"/>
                </a:lnTo>
                <a:lnTo>
                  <a:pt x="44337" y="292047"/>
                </a:lnTo>
                <a:lnTo>
                  <a:pt x="20800" y="258392"/>
                </a:lnTo>
                <a:lnTo>
                  <a:pt x="5680" y="219235"/>
                </a:lnTo>
                <a:lnTo>
                  <a:pt x="16" y="175952"/>
                </a:lnTo>
                <a:lnTo>
                  <a:pt x="0" y="173429"/>
                </a:lnTo>
                <a:close/>
              </a:path>
            </a:pathLst>
          </a:custGeom>
          <a:noFill/>
          <a:ln w="9525" cap="flat" cmpd="sng">
            <a:solidFill>
              <a:srgbClr val="CC615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128" name="Google Shape;1128;p52"/>
          <p:cNvSpPr/>
          <p:nvPr/>
        </p:nvSpPr>
        <p:spPr>
          <a:xfrm>
            <a:off x="9125988" y="3050629"/>
            <a:ext cx="423900" cy="387900"/>
          </a:xfrm>
          <a:prstGeom prst="rect">
            <a:avLst/>
          </a:prstGeom>
          <a:blipFill rotWithShape="1">
            <a:blip r:embed="rId3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129" name="Google Shape;1129;p52"/>
          <p:cNvSpPr/>
          <p:nvPr/>
        </p:nvSpPr>
        <p:spPr>
          <a:xfrm>
            <a:off x="9176826" y="3074802"/>
            <a:ext cx="320700" cy="299700"/>
          </a:xfrm>
          <a:prstGeom prst="rect">
            <a:avLst/>
          </a:prstGeom>
          <a:blipFill rotWithShape="1">
            <a:blip r:embed="rId8">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130" name="Google Shape;1130;p52"/>
          <p:cNvSpPr/>
          <p:nvPr/>
        </p:nvSpPr>
        <p:spPr>
          <a:xfrm>
            <a:off x="9176810" y="3074802"/>
            <a:ext cx="321309" cy="300453"/>
          </a:xfrm>
          <a:custGeom>
            <a:avLst/>
            <a:gdLst/>
            <a:ahLst/>
            <a:cxnLst/>
            <a:rect l="l" t="t" r="r" b="b"/>
            <a:pathLst>
              <a:path w="321309" h="347344" extrusionOk="0">
                <a:moveTo>
                  <a:pt x="0" y="173429"/>
                </a:moveTo>
                <a:lnTo>
                  <a:pt x="5364" y="128714"/>
                </a:lnTo>
                <a:lnTo>
                  <a:pt x="20537" y="88327"/>
                </a:lnTo>
                <a:lnTo>
                  <a:pt x="44135" y="53765"/>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7"/>
                </a:lnTo>
                <a:lnTo>
                  <a:pt x="293435" y="270018"/>
                </a:lnTo>
                <a:lnTo>
                  <a:pt x="267552" y="302464"/>
                </a:lnTo>
                <a:lnTo>
                  <a:pt x="235127" y="327078"/>
                </a:lnTo>
                <a:lnTo>
                  <a:pt x="197522" y="342420"/>
                </a:lnTo>
                <a:lnTo>
                  <a:pt x="170247" y="346786"/>
                </a:lnTo>
                <a:lnTo>
                  <a:pt x="155063" y="346207"/>
                </a:lnTo>
                <a:lnTo>
                  <a:pt x="112506" y="337333"/>
                </a:lnTo>
                <a:lnTo>
                  <a:pt x="75252" y="318820"/>
                </a:lnTo>
                <a:lnTo>
                  <a:pt x="44337" y="292047"/>
                </a:lnTo>
                <a:lnTo>
                  <a:pt x="20800" y="258392"/>
                </a:lnTo>
                <a:lnTo>
                  <a:pt x="5680" y="219235"/>
                </a:lnTo>
                <a:lnTo>
                  <a:pt x="16" y="175952"/>
                </a:lnTo>
                <a:lnTo>
                  <a:pt x="0" y="173429"/>
                </a:lnTo>
                <a:close/>
              </a:path>
            </a:pathLst>
          </a:custGeom>
          <a:noFill/>
          <a:ln w="9525" cap="flat" cmpd="sng">
            <a:solidFill>
              <a:srgbClr val="CC615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131" name="Google Shape;1131;p52"/>
          <p:cNvSpPr/>
          <p:nvPr/>
        </p:nvSpPr>
        <p:spPr>
          <a:xfrm>
            <a:off x="7218217" y="3614752"/>
            <a:ext cx="419700" cy="387900"/>
          </a:xfrm>
          <a:prstGeom prst="rect">
            <a:avLst/>
          </a:prstGeom>
          <a:blipFill rotWithShape="1">
            <a:blip r:embed="rId3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132" name="Google Shape;1132;p52"/>
          <p:cNvSpPr/>
          <p:nvPr/>
        </p:nvSpPr>
        <p:spPr>
          <a:xfrm>
            <a:off x="7268390" y="3638968"/>
            <a:ext cx="320700" cy="299700"/>
          </a:xfrm>
          <a:prstGeom prst="rect">
            <a:avLst/>
          </a:prstGeom>
          <a:blipFill rotWithShape="1">
            <a:blip r:embed="rId10">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133" name="Google Shape;1133;p52"/>
          <p:cNvSpPr/>
          <p:nvPr/>
        </p:nvSpPr>
        <p:spPr>
          <a:xfrm>
            <a:off x="7268373" y="3638968"/>
            <a:ext cx="321309" cy="300453"/>
          </a:xfrm>
          <a:custGeom>
            <a:avLst/>
            <a:gdLst/>
            <a:ahLst/>
            <a:cxnLst/>
            <a:rect l="l" t="t" r="r" b="b"/>
            <a:pathLst>
              <a:path w="321309" h="347345" extrusionOk="0">
                <a:moveTo>
                  <a:pt x="0" y="173429"/>
                </a:moveTo>
                <a:lnTo>
                  <a:pt x="5364" y="128714"/>
                </a:lnTo>
                <a:lnTo>
                  <a:pt x="20537" y="88327"/>
                </a:lnTo>
                <a:lnTo>
                  <a:pt x="44135" y="53765"/>
                </a:lnTo>
                <a:lnTo>
                  <a:pt x="74777" y="26525"/>
                </a:lnTo>
                <a:lnTo>
                  <a:pt x="111080" y="8104"/>
                </a:lnTo>
                <a:lnTo>
                  <a:pt x="151661" y="0"/>
                </a:lnTo>
                <a:lnTo>
                  <a:pt x="166724" y="593"/>
                </a:lnTo>
                <a:lnTo>
                  <a:pt x="208998" y="9557"/>
                </a:lnTo>
                <a:lnTo>
                  <a:pt x="246066" y="28213"/>
                </a:lnTo>
                <a:lnTo>
                  <a:pt x="276849" y="55171"/>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6"/>
                </a:lnTo>
                <a:lnTo>
                  <a:pt x="155063" y="346207"/>
                </a:lnTo>
                <a:lnTo>
                  <a:pt x="112506" y="337332"/>
                </a:lnTo>
                <a:lnTo>
                  <a:pt x="75252" y="318819"/>
                </a:lnTo>
                <a:lnTo>
                  <a:pt x="44337" y="292047"/>
                </a:lnTo>
                <a:lnTo>
                  <a:pt x="20800" y="258392"/>
                </a:lnTo>
                <a:lnTo>
                  <a:pt x="5680" y="219235"/>
                </a:lnTo>
                <a:lnTo>
                  <a:pt x="16" y="175952"/>
                </a:lnTo>
                <a:lnTo>
                  <a:pt x="0" y="173429"/>
                </a:lnTo>
                <a:close/>
              </a:path>
            </a:pathLst>
          </a:custGeom>
          <a:noFill/>
          <a:ln w="9525" cap="flat" cmpd="sng">
            <a:solidFill>
              <a:srgbClr val="CC615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134" name="Google Shape;1134;p52"/>
          <p:cNvSpPr/>
          <p:nvPr/>
        </p:nvSpPr>
        <p:spPr>
          <a:xfrm>
            <a:off x="5551516" y="5332273"/>
            <a:ext cx="423900" cy="387900"/>
          </a:xfrm>
          <a:prstGeom prst="rect">
            <a:avLst/>
          </a:prstGeom>
          <a:blipFill rotWithShape="1">
            <a:blip r:embed="rId37">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135" name="Google Shape;1135;p52"/>
          <p:cNvSpPr/>
          <p:nvPr/>
        </p:nvSpPr>
        <p:spPr>
          <a:xfrm>
            <a:off x="5602575" y="5354988"/>
            <a:ext cx="320700" cy="299700"/>
          </a:xfrm>
          <a:prstGeom prst="rect">
            <a:avLst/>
          </a:prstGeom>
          <a:blipFill rotWithShape="1">
            <a:blip r:embed="rId1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136" name="Google Shape;1136;p52"/>
          <p:cNvSpPr/>
          <p:nvPr/>
        </p:nvSpPr>
        <p:spPr>
          <a:xfrm>
            <a:off x="5602559" y="5354988"/>
            <a:ext cx="321310" cy="300453"/>
          </a:xfrm>
          <a:custGeom>
            <a:avLst/>
            <a:gdLst/>
            <a:ahLst/>
            <a:cxnLst/>
            <a:rect l="l" t="t" r="r" b="b"/>
            <a:pathLst>
              <a:path w="321310" h="347345" extrusionOk="0">
                <a:moveTo>
                  <a:pt x="0" y="173429"/>
                </a:moveTo>
                <a:lnTo>
                  <a:pt x="5364" y="128714"/>
                </a:lnTo>
                <a:lnTo>
                  <a:pt x="20537" y="88328"/>
                </a:lnTo>
                <a:lnTo>
                  <a:pt x="44135" y="53766"/>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6"/>
                </a:lnTo>
                <a:lnTo>
                  <a:pt x="155063" y="346207"/>
                </a:lnTo>
                <a:lnTo>
                  <a:pt x="112506" y="337332"/>
                </a:lnTo>
                <a:lnTo>
                  <a:pt x="75251" y="318819"/>
                </a:lnTo>
                <a:lnTo>
                  <a:pt x="44337" y="292046"/>
                </a:lnTo>
                <a:lnTo>
                  <a:pt x="20800" y="258392"/>
                </a:lnTo>
                <a:lnTo>
                  <a:pt x="5680" y="219235"/>
                </a:lnTo>
                <a:lnTo>
                  <a:pt x="16" y="175952"/>
                </a:lnTo>
                <a:lnTo>
                  <a:pt x="0" y="173429"/>
                </a:lnTo>
                <a:close/>
              </a:path>
            </a:pathLst>
          </a:custGeom>
          <a:noFill/>
          <a:ln w="76200" cap="flat" cmpd="sng">
            <a:solidFill>
              <a:srgbClr val="F1C23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137" name="Google Shape;1137;p52"/>
          <p:cNvSpPr/>
          <p:nvPr/>
        </p:nvSpPr>
        <p:spPr>
          <a:xfrm>
            <a:off x="6889865" y="4732219"/>
            <a:ext cx="419700" cy="384300"/>
          </a:xfrm>
          <a:prstGeom prst="rect">
            <a:avLst/>
          </a:prstGeom>
          <a:blipFill rotWithShape="1">
            <a:blip r:embed="rId38">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138" name="Google Shape;1138;p52"/>
          <p:cNvSpPr/>
          <p:nvPr/>
        </p:nvSpPr>
        <p:spPr>
          <a:xfrm>
            <a:off x="6940120" y="4754406"/>
            <a:ext cx="320700" cy="299700"/>
          </a:xfrm>
          <a:prstGeom prst="rect">
            <a:avLst/>
          </a:prstGeom>
          <a:blipFill rotWithShape="1">
            <a:blip r:embed="rId1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139" name="Google Shape;1139;p52"/>
          <p:cNvSpPr/>
          <p:nvPr/>
        </p:nvSpPr>
        <p:spPr>
          <a:xfrm>
            <a:off x="6940103" y="4754406"/>
            <a:ext cx="321310" cy="300453"/>
          </a:xfrm>
          <a:custGeom>
            <a:avLst/>
            <a:gdLst/>
            <a:ahLst/>
            <a:cxnLst/>
            <a:rect l="l" t="t" r="r" b="b"/>
            <a:pathLst>
              <a:path w="321310" h="347345" extrusionOk="0">
                <a:moveTo>
                  <a:pt x="0" y="173429"/>
                </a:moveTo>
                <a:lnTo>
                  <a:pt x="5364" y="128714"/>
                </a:lnTo>
                <a:lnTo>
                  <a:pt x="20537" y="88328"/>
                </a:lnTo>
                <a:lnTo>
                  <a:pt x="44135" y="53766"/>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5"/>
                </a:lnTo>
                <a:lnTo>
                  <a:pt x="155063" y="346207"/>
                </a:lnTo>
                <a:lnTo>
                  <a:pt x="112506" y="337332"/>
                </a:lnTo>
                <a:lnTo>
                  <a:pt x="75251" y="318819"/>
                </a:lnTo>
                <a:lnTo>
                  <a:pt x="44337" y="292046"/>
                </a:lnTo>
                <a:lnTo>
                  <a:pt x="20800" y="258392"/>
                </a:lnTo>
                <a:lnTo>
                  <a:pt x="5680" y="219234"/>
                </a:lnTo>
                <a:lnTo>
                  <a:pt x="16" y="175952"/>
                </a:lnTo>
                <a:lnTo>
                  <a:pt x="0" y="173429"/>
                </a:lnTo>
                <a:close/>
              </a:path>
            </a:pathLst>
          </a:custGeom>
          <a:noFill/>
          <a:ln w="9525" cap="flat" cmpd="sng">
            <a:solidFill>
              <a:srgbClr val="54B8D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140" name="Google Shape;1140;p52"/>
          <p:cNvSpPr/>
          <p:nvPr/>
        </p:nvSpPr>
        <p:spPr>
          <a:xfrm>
            <a:off x="7268094" y="5630504"/>
            <a:ext cx="419700" cy="387900"/>
          </a:xfrm>
          <a:prstGeom prst="rect">
            <a:avLst/>
          </a:prstGeom>
          <a:blipFill rotWithShape="1">
            <a:blip r:embed="rId39">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141" name="Google Shape;1141;p52"/>
          <p:cNvSpPr/>
          <p:nvPr/>
        </p:nvSpPr>
        <p:spPr>
          <a:xfrm>
            <a:off x="7318368" y="5655280"/>
            <a:ext cx="320700" cy="299700"/>
          </a:xfrm>
          <a:prstGeom prst="rect">
            <a:avLst/>
          </a:prstGeom>
          <a:blipFill rotWithShape="1">
            <a:blip r:embed="rId40">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142" name="Google Shape;1142;p52"/>
          <p:cNvSpPr/>
          <p:nvPr/>
        </p:nvSpPr>
        <p:spPr>
          <a:xfrm>
            <a:off x="7318352" y="5655280"/>
            <a:ext cx="321309" cy="300453"/>
          </a:xfrm>
          <a:custGeom>
            <a:avLst/>
            <a:gdLst/>
            <a:ahLst/>
            <a:cxnLst/>
            <a:rect l="l" t="t" r="r" b="b"/>
            <a:pathLst>
              <a:path w="321309" h="347345" extrusionOk="0">
                <a:moveTo>
                  <a:pt x="0" y="173429"/>
                </a:moveTo>
                <a:lnTo>
                  <a:pt x="5364" y="128714"/>
                </a:lnTo>
                <a:lnTo>
                  <a:pt x="20537" y="88328"/>
                </a:lnTo>
                <a:lnTo>
                  <a:pt x="44135" y="53766"/>
                </a:lnTo>
                <a:lnTo>
                  <a:pt x="74777" y="26525"/>
                </a:lnTo>
                <a:lnTo>
                  <a:pt x="111080" y="8104"/>
                </a:lnTo>
                <a:lnTo>
                  <a:pt x="151661" y="0"/>
                </a:lnTo>
                <a:lnTo>
                  <a:pt x="166724" y="593"/>
                </a:lnTo>
                <a:lnTo>
                  <a:pt x="208998" y="9557"/>
                </a:lnTo>
                <a:lnTo>
                  <a:pt x="246066" y="28213"/>
                </a:lnTo>
                <a:lnTo>
                  <a:pt x="276849" y="55171"/>
                </a:lnTo>
                <a:lnTo>
                  <a:pt x="300271" y="89037"/>
                </a:lnTo>
                <a:lnTo>
                  <a:pt x="315255" y="128422"/>
                </a:lnTo>
                <a:lnTo>
                  <a:pt x="320723" y="171933"/>
                </a:lnTo>
                <a:lnTo>
                  <a:pt x="320117" y="187383"/>
                </a:lnTo>
                <a:lnTo>
                  <a:pt x="311410" y="231178"/>
                </a:lnTo>
                <a:lnTo>
                  <a:pt x="293434" y="270018"/>
                </a:lnTo>
                <a:lnTo>
                  <a:pt x="267552" y="302464"/>
                </a:lnTo>
                <a:lnTo>
                  <a:pt x="235126" y="327078"/>
                </a:lnTo>
                <a:lnTo>
                  <a:pt x="197521" y="342420"/>
                </a:lnTo>
                <a:lnTo>
                  <a:pt x="170246" y="346786"/>
                </a:lnTo>
                <a:lnTo>
                  <a:pt x="155062" y="346207"/>
                </a:lnTo>
                <a:lnTo>
                  <a:pt x="112506" y="337332"/>
                </a:lnTo>
                <a:lnTo>
                  <a:pt x="75251" y="318819"/>
                </a:lnTo>
                <a:lnTo>
                  <a:pt x="44336" y="292046"/>
                </a:lnTo>
                <a:lnTo>
                  <a:pt x="20800" y="258392"/>
                </a:lnTo>
                <a:lnTo>
                  <a:pt x="5680" y="219234"/>
                </a:lnTo>
                <a:lnTo>
                  <a:pt x="16" y="175952"/>
                </a:lnTo>
                <a:lnTo>
                  <a:pt x="0" y="173429"/>
                </a:lnTo>
                <a:close/>
              </a:path>
            </a:pathLst>
          </a:custGeom>
          <a:noFill/>
          <a:ln w="9525" cap="flat" cmpd="sng">
            <a:solidFill>
              <a:srgbClr val="54B8D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143" name="Google Shape;1143;p52"/>
          <p:cNvSpPr/>
          <p:nvPr/>
        </p:nvSpPr>
        <p:spPr>
          <a:xfrm>
            <a:off x="4587240" y="3582414"/>
            <a:ext cx="419700" cy="387900"/>
          </a:xfrm>
          <a:prstGeom prst="rect">
            <a:avLst/>
          </a:prstGeom>
          <a:blipFill rotWithShape="1">
            <a:blip r:embed="rId41">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144" name="Google Shape;1144;p52"/>
          <p:cNvSpPr/>
          <p:nvPr/>
        </p:nvSpPr>
        <p:spPr>
          <a:xfrm>
            <a:off x="4636861" y="3606283"/>
            <a:ext cx="320700" cy="299700"/>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145" name="Google Shape;1145;p52"/>
          <p:cNvSpPr/>
          <p:nvPr/>
        </p:nvSpPr>
        <p:spPr>
          <a:xfrm>
            <a:off x="4636844" y="3606283"/>
            <a:ext cx="321310" cy="300453"/>
          </a:xfrm>
          <a:custGeom>
            <a:avLst/>
            <a:gdLst/>
            <a:ahLst/>
            <a:cxnLst/>
            <a:rect l="l" t="t" r="r" b="b"/>
            <a:pathLst>
              <a:path w="321310" h="347345" extrusionOk="0">
                <a:moveTo>
                  <a:pt x="0" y="173429"/>
                </a:moveTo>
                <a:lnTo>
                  <a:pt x="5364" y="128714"/>
                </a:lnTo>
                <a:lnTo>
                  <a:pt x="20537" y="88328"/>
                </a:lnTo>
                <a:lnTo>
                  <a:pt x="44135" y="53766"/>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7"/>
                </a:lnTo>
                <a:lnTo>
                  <a:pt x="293435" y="270018"/>
                </a:lnTo>
                <a:lnTo>
                  <a:pt x="267552" y="302464"/>
                </a:lnTo>
                <a:lnTo>
                  <a:pt x="235127" y="327078"/>
                </a:lnTo>
                <a:lnTo>
                  <a:pt x="197522" y="342420"/>
                </a:lnTo>
                <a:lnTo>
                  <a:pt x="170247" y="346786"/>
                </a:lnTo>
                <a:lnTo>
                  <a:pt x="155063" y="346207"/>
                </a:lnTo>
                <a:lnTo>
                  <a:pt x="112506" y="337332"/>
                </a:lnTo>
                <a:lnTo>
                  <a:pt x="75252" y="318819"/>
                </a:lnTo>
                <a:lnTo>
                  <a:pt x="44337" y="292047"/>
                </a:lnTo>
                <a:lnTo>
                  <a:pt x="20800" y="258392"/>
                </a:lnTo>
                <a:lnTo>
                  <a:pt x="5680" y="219235"/>
                </a:lnTo>
                <a:lnTo>
                  <a:pt x="16" y="175952"/>
                </a:lnTo>
                <a:lnTo>
                  <a:pt x="0" y="173429"/>
                </a:lnTo>
                <a:close/>
              </a:path>
            </a:pathLst>
          </a:custGeom>
          <a:noFill/>
          <a:ln w="9525" cap="flat" cmpd="sng">
            <a:solidFill>
              <a:srgbClr val="54B8D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146" name="Google Shape;1146;p52"/>
          <p:cNvSpPr/>
          <p:nvPr/>
        </p:nvSpPr>
        <p:spPr>
          <a:xfrm>
            <a:off x="4267200" y="5375391"/>
            <a:ext cx="423900" cy="387900"/>
          </a:xfrm>
          <a:prstGeom prst="rect">
            <a:avLst/>
          </a:prstGeom>
          <a:blipFill rotWithShape="1">
            <a:blip r:embed="rId42">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147" name="Google Shape;1147;p52"/>
          <p:cNvSpPr/>
          <p:nvPr/>
        </p:nvSpPr>
        <p:spPr>
          <a:xfrm>
            <a:off x="4319662" y="5399536"/>
            <a:ext cx="320700" cy="299700"/>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148" name="Google Shape;1148;p52"/>
          <p:cNvSpPr/>
          <p:nvPr/>
        </p:nvSpPr>
        <p:spPr>
          <a:xfrm>
            <a:off x="4319646" y="5399536"/>
            <a:ext cx="321310" cy="300453"/>
          </a:xfrm>
          <a:custGeom>
            <a:avLst/>
            <a:gdLst/>
            <a:ahLst/>
            <a:cxnLst/>
            <a:rect l="l" t="t" r="r" b="b"/>
            <a:pathLst>
              <a:path w="321310" h="347345" extrusionOk="0">
                <a:moveTo>
                  <a:pt x="0" y="173429"/>
                </a:moveTo>
                <a:lnTo>
                  <a:pt x="5364" y="128714"/>
                </a:lnTo>
                <a:lnTo>
                  <a:pt x="20537" y="88328"/>
                </a:lnTo>
                <a:lnTo>
                  <a:pt x="44135" y="53766"/>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6"/>
                </a:lnTo>
                <a:lnTo>
                  <a:pt x="155063" y="346207"/>
                </a:lnTo>
                <a:lnTo>
                  <a:pt x="112506" y="337332"/>
                </a:lnTo>
                <a:lnTo>
                  <a:pt x="75251" y="318819"/>
                </a:lnTo>
                <a:lnTo>
                  <a:pt x="44337" y="292047"/>
                </a:lnTo>
                <a:lnTo>
                  <a:pt x="20800" y="258392"/>
                </a:lnTo>
                <a:lnTo>
                  <a:pt x="5680" y="219235"/>
                </a:lnTo>
                <a:lnTo>
                  <a:pt x="16" y="175952"/>
                </a:lnTo>
                <a:lnTo>
                  <a:pt x="0" y="173429"/>
                </a:lnTo>
                <a:close/>
              </a:path>
            </a:pathLst>
          </a:custGeom>
          <a:noFill/>
          <a:ln w="9525" cap="flat" cmpd="sng">
            <a:solidFill>
              <a:srgbClr val="54B8D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149" name="Google Shape;1149;p52"/>
          <p:cNvSpPr/>
          <p:nvPr/>
        </p:nvSpPr>
        <p:spPr>
          <a:xfrm>
            <a:off x="4865716" y="4376498"/>
            <a:ext cx="419700" cy="387900"/>
          </a:xfrm>
          <a:prstGeom prst="rect">
            <a:avLst/>
          </a:prstGeom>
          <a:blipFill rotWithShape="1">
            <a:blip r:embed="rId4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150" name="Google Shape;1150;p52"/>
          <p:cNvSpPr/>
          <p:nvPr/>
        </p:nvSpPr>
        <p:spPr>
          <a:xfrm>
            <a:off x="4916218" y="4400868"/>
            <a:ext cx="320700" cy="299700"/>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151" name="Google Shape;1151;p52"/>
          <p:cNvSpPr/>
          <p:nvPr/>
        </p:nvSpPr>
        <p:spPr>
          <a:xfrm>
            <a:off x="4916201" y="4400869"/>
            <a:ext cx="321310" cy="300453"/>
          </a:xfrm>
          <a:custGeom>
            <a:avLst/>
            <a:gdLst/>
            <a:ahLst/>
            <a:cxnLst/>
            <a:rect l="l" t="t" r="r" b="b"/>
            <a:pathLst>
              <a:path w="321310" h="347345" extrusionOk="0">
                <a:moveTo>
                  <a:pt x="0" y="173429"/>
                </a:moveTo>
                <a:lnTo>
                  <a:pt x="5364" y="128715"/>
                </a:lnTo>
                <a:lnTo>
                  <a:pt x="20537" y="88328"/>
                </a:lnTo>
                <a:lnTo>
                  <a:pt x="44135" y="53766"/>
                </a:lnTo>
                <a:lnTo>
                  <a:pt x="74777" y="26526"/>
                </a:lnTo>
                <a:lnTo>
                  <a:pt x="111080" y="8104"/>
                </a:lnTo>
                <a:lnTo>
                  <a:pt x="151661" y="0"/>
                </a:lnTo>
                <a:lnTo>
                  <a:pt x="166723" y="593"/>
                </a:lnTo>
                <a:lnTo>
                  <a:pt x="208998" y="9557"/>
                </a:lnTo>
                <a:lnTo>
                  <a:pt x="246065"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6"/>
                </a:lnTo>
                <a:lnTo>
                  <a:pt x="155063" y="346207"/>
                </a:lnTo>
                <a:lnTo>
                  <a:pt x="112506" y="337332"/>
                </a:lnTo>
                <a:lnTo>
                  <a:pt x="75251" y="318819"/>
                </a:lnTo>
                <a:lnTo>
                  <a:pt x="44337" y="292046"/>
                </a:lnTo>
                <a:lnTo>
                  <a:pt x="20800" y="258392"/>
                </a:lnTo>
                <a:lnTo>
                  <a:pt x="5680" y="219235"/>
                </a:lnTo>
                <a:lnTo>
                  <a:pt x="16" y="175952"/>
                </a:lnTo>
                <a:lnTo>
                  <a:pt x="0" y="173429"/>
                </a:lnTo>
                <a:close/>
              </a:path>
            </a:pathLst>
          </a:custGeom>
          <a:noFill/>
          <a:ln w="9525" cap="flat" cmpd="sng">
            <a:solidFill>
              <a:srgbClr val="54B8D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152" name="Google Shape;1152;p52"/>
          <p:cNvSpPr/>
          <p:nvPr/>
        </p:nvSpPr>
        <p:spPr>
          <a:xfrm>
            <a:off x="6253941" y="4035150"/>
            <a:ext cx="423900" cy="384300"/>
          </a:xfrm>
          <a:prstGeom prst="rect">
            <a:avLst/>
          </a:prstGeom>
          <a:blipFill rotWithShape="1">
            <a:blip r:embed="rId44">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153" name="Google Shape;1153;p52"/>
          <p:cNvSpPr/>
          <p:nvPr/>
        </p:nvSpPr>
        <p:spPr>
          <a:xfrm>
            <a:off x="6306200" y="4057463"/>
            <a:ext cx="320700" cy="299700"/>
          </a:xfrm>
          <a:prstGeom prst="rect">
            <a:avLst/>
          </a:prstGeom>
          <a:blipFill rotWithShape="1">
            <a:blip r:embed="rId8">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154" name="Google Shape;1154;p52"/>
          <p:cNvSpPr/>
          <p:nvPr/>
        </p:nvSpPr>
        <p:spPr>
          <a:xfrm>
            <a:off x="6306183" y="4057464"/>
            <a:ext cx="321310" cy="300453"/>
          </a:xfrm>
          <a:custGeom>
            <a:avLst/>
            <a:gdLst/>
            <a:ahLst/>
            <a:cxnLst/>
            <a:rect l="l" t="t" r="r" b="b"/>
            <a:pathLst>
              <a:path w="321310" h="347345" extrusionOk="0">
                <a:moveTo>
                  <a:pt x="0" y="173429"/>
                </a:moveTo>
                <a:lnTo>
                  <a:pt x="5364" y="128714"/>
                </a:lnTo>
                <a:lnTo>
                  <a:pt x="20537" y="88328"/>
                </a:lnTo>
                <a:lnTo>
                  <a:pt x="44135" y="53766"/>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5"/>
                </a:lnTo>
                <a:lnTo>
                  <a:pt x="155063" y="346207"/>
                </a:lnTo>
                <a:lnTo>
                  <a:pt x="112506" y="337332"/>
                </a:lnTo>
                <a:lnTo>
                  <a:pt x="75251" y="318819"/>
                </a:lnTo>
                <a:lnTo>
                  <a:pt x="44337" y="292046"/>
                </a:lnTo>
                <a:lnTo>
                  <a:pt x="20800" y="258392"/>
                </a:lnTo>
                <a:lnTo>
                  <a:pt x="5680" y="219235"/>
                </a:lnTo>
                <a:lnTo>
                  <a:pt x="16" y="175952"/>
                </a:lnTo>
                <a:lnTo>
                  <a:pt x="0" y="173429"/>
                </a:lnTo>
                <a:close/>
              </a:path>
            </a:pathLst>
          </a:custGeom>
          <a:noFill/>
          <a:ln w="9525" cap="flat" cmpd="sng">
            <a:solidFill>
              <a:srgbClr val="CC615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155" name="Google Shape;1155;p52"/>
          <p:cNvSpPr/>
          <p:nvPr/>
        </p:nvSpPr>
        <p:spPr>
          <a:xfrm>
            <a:off x="7729451" y="3280591"/>
            <a:ext cx="419700" cy="387900"/>
          </a:xfrm>
          <a:prstGeom prst="rect">
            <a:avLst/>
          </a:prstGeom>
          <a:blipFill rotWithShape="1">
            <a:blip r:embed="rId4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156" name="Google Shape;1156;p52"/>
          <p:cNvSpPr/>
          <p:nvPr/>
        </p:nvSpPr>
        <p:spPr>
          <a:xfrm>
            <a:off x="7778453" y="3305991"/>
            <a:ext cx="320700" cy="299700"/>
          </a:xfrm>
          <a:prstGeom prst="rect">
            <a:avLst/>
          </a:prstGeom>
          <a:blipFill rotWithShape="1">
            <a:blip r:embed="rId22">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157" name="Google Shape;1157;p52"/>
          <p:cNvSpPr/>
          <p:nvPr/>
        </p:nvSpPr>
        <p:spPr>
          <a:xfrm>
            <a:off x="7778436" y="3305991"/>
            <a:ext cx="321309" cy="300453"/>
          </a:xfrm>
          <a:custGeom>
            <a:avLst/>
            <a:gdLst/>
            <a:ahLst/>
            <a:cxnLst/>
            <a:rect l="l" t="t" r="r" b="b"/>
            <a:pathLst>
              <a:path w="321309" h="347344" extrusionOk="0">
                <a:moveTo>
                  <a:pt x="0" y="173429"/>
                </a:moveTo>
                <a:lnTo>
                  <a:pt x="5364" y="128714"/>
                </a:lnTo>
                <a:lnTo>
                  <a:pt x="20537" y="88327"/>
                </a:lnTo>
                <a:lnTo>
                  <a:pt x="44135" y="53765"/>
                </a:lnTo>
                <a:lnTo>
                  <a:pt x="74777" y="26525"/>
                </a:lnTo>
                <a:lnTo>
                  <a:pt x="111080" y="8104"/>
                </a:lnTo>
                <a:lnTo>
                  <a:pt x="151661" y="0"/>
                </a:lnTo>
                <a:lnTo>
                  <a:pt x="166724" y="593"/>
                </a:lnTo>
                <a:lnTo>
                  <a:pt x="208998" y="9557"/>
                </a:lnTo>
                <a:lnTo>
                  <a:pt x="246066" y="28213"/>
                </a:lnTo>
                <a:lnTo>
                  <a:pt x="276849" y="55171"/>
                </a:lnTo>
                <a:lnTo>
                  <a:pt x="300271" y="89037"/>
                </a:lnTo>
                <a:lnTo>
                  <a:pt x="315255" y="128422"/>
                </a:lnTo>
                <a:lnTo>
                  <a:pt x="320724" y="171933"/>
                </a:lnTo>
                <a:lnTo>
                  <a:pt x="320117" y="187383"/>
                </a:lnTo>
                <a:lnTo>
                  <a:pt x="311411" y="231177"/>
                </a:lnTo>
                <a:lnTo>
                  <a:pt x="293435" y="270018"/>
                </a:lnTo>
                <a:lnTo>
                  <a:pt x="267552" y="302464"/>
                </a:lnTo>
                <a:lnTo>
                  <a:pt x="235127" y="327078"/>
                </a:lnTo>
                <a:lnTo>
                  <a:pt x="197522" y="342420"/>
                </a:lnTo>
                <a:lnTo>
                  <a:pt x="170247" y="346786"/>
                </a:lnTo>
                <a:lnTo>
                  <a:pt x="155063" y="346207"/>
                </a:lnTo>
                <a:lnTo>
                  <a:pt x="112506" y="337333"/>
                </a:lnTo>
                <a:lnTo>
                  <a:pt x="75252" y="318819"/>
                </a:lnTo>
                <a:lnTo>
                  <a:pt x="44337" y="292047"/>
                </a:lnTo>
                <a:lnTo>
                  <a:pt x="20800" y="258392"/>
                </a:lnTo>
                <a:lnTo>
                  <a:pt x="5680" y="219235"/>
                </a:lnTo>
                <a:lnTo>
                  <a:pt x="16" y="175952"/>
                </a:lnTo>
                <a:lnTo>
                  <a:pt x="0" y="173429"/>
                </a:lnTo>
                <a:close/>
              </a:path>
            </a:pathLst>
          </a:custGeom>
          <a:noFill/>
          <a:ln w="9525" cap="flat" cmpd="sng">
            <a:solidFill>
              <a:srgbClr val="CC615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158" name="Google Shape;1158;p52"/>
          <p:cNvSpPr txBox="1"/>
          <p:nvPr/>
        </p:nvSpPr>
        <p:spPr>
          <a:xfrm>
            <a:off x="4267200" y="6227335"/>
            <a:ext cx="4419600" cy="402000"/>
          </a:xfrm>
          <a:prstGeom prst="rect">
            <a:avLst/>
          </a:prstGeom>
          <a:noFill/>
          <a:ln>
            <a:noFill/>
          </a:ln>
        </p:spPr>
        <p:txBody>
          <a:bodyPr spcFirstLastPara="1" wrap="square" lIns="0" tIns="0" rIns="0" bIns="0" anchor="t" anchorCtr="0">
            <a:noAutofit/>
          </a:bodyPr>
          <a:lstStyle/>
          <a:p>
            <a:pPr marL="12700" marR="5080" lvl="0" indent="0" algn="ctr" rtl="0">
              <a:lnSpc>
                <a:spcPct val="165217"/>
              </a:lnSpc>
              <a:spcBef>
                <a:spcPts val="0"/>
              </a:spcBef>
              <a:spcAft>
                <a:spcPts val="0"/>
              </a:spcAft>
              <a:buNone/>
            </a:pPr>
            <a:r>
              <a:rPr lang="en-US" sz="2300">
                <a:solidFill>
                  <a:schemeClr val="lt2"/>
                </a:solidFill>
                <a:latin typeface="Avenir"/>
                <a:ea typeface="Avenir"/>
                <a:cs typeface="Avenir"/>
                <a:sym typeface="Avenir"/>
              </a:rPr>
              <a:t>Number of malignant nodes</a:t>
            </a:r>
            <a:endParaRPr sz="2300">
              <a:solidFill>
                <a:schemeClr val="lt2"/>
              </a:solidFill>
              <a:latin typeface="Avenir"/>
              <a:ea typeface="Avenir"/>
              <a:cs typeface="Avenir"/>
              <a:sym typeface="Avenir"/>
            </a:endParaRPr>
          </a:p>
        </p:txBody>
      </p:sp>
      <p:sp>
        <p:nvSpPr>
          <p:cNvPr id="1159" name="Google Shape;1159;p52"/>
          <p:cNvSpPr txBox="1"/>
          <p:nvPr/>
        </p:nvSpPr>
        <p:spPr>
          <a:xfrm>
            <a:off x="3350600" y="6047288"/>
            <a:ext cx="6553200" cy="402000"/>
          </a:xfrm>
          <a:prstGeom prst="rect">
            <a:avLst/>
          </a:prstGeom>
          <a:noFill/>
          <a:ln>
            <a:noFill/>
          </a:ln>
        </p:spPr>
        <p:txBody>
          <a:bodyPr spcFirstLastPara="1" wrap="square" lIns="0" tIns="0" rIns="0" bIns="0" anchor="t" anchorCtr="0">
            <a:noAutofit/>
          </a:bodyPr>
          <a:lstStyle/>
          <a:p>
            <a:pPr marL="12700" marR="5080" lvl="0" indent="0" algn="l" rtl="0">
              <a:lnSpc>
                <a:spcPct val="211111"/>
              </a:lnSpc>
              <a:spcBef>
                <a:spcPts val="0"/>
              </a:spcBef>
              <a:spcAft>
                <a:spcPts val="0"/>
              </a:spcAft>
              <a:buNone/>
            </a:pPr>
            <a:r>
              <a:rPr lang="en-US" sz="1800">
                <a:solidFill>
                  <a:schemeClr val="lt2"/>
                </a:solidFill>
                <a:latin typeface="Avenir"/>
                <a:ea typeface="Avenir"/>
                <a:cs typeface="Avenir"/>
                <a:sym typeface="Avenir"/>
              </a:rPr>
              <a:t>0			10			20	</a:t>
            </a:r>
            <a:endParaRPr sz="1800">
              <a:solidFill>
                <a:schemeClr val="lt2"/>
              </a:solidFill>
              <a:latin typeface="Avenir"/>
              <a:ea typeface="Avenir"/>
              <a:cs typeface="Avenir"/>
              <a:sym typeface="Avenir"/>
            </a:endParaRPr>
          </a:p>
        </p:txBody>
      </p:sp>
      <p:sp>
        <p:nvSpPr>
          <p:cNvPr id="1160" name="Google Shape;1160;p52"/>
          <p:cNvSpPr txBox="1"/>
          <p:nvPr/>
        </p:nvSpPr>
        <p:spPr>
          <a:xfrm>
            <a:off x="1524000" y="3928554"/>
            <a:ext cx="2133600" cy="402000"/>
          </a:xfrm>
          <a:prstGeom prst="rect">
            <a:avLst/>
          </a:prstGeom>
          <a:noFill/>
          <a:ln>
            <a:noFill/>
          </a:ln>
        </p:spPr>
        <p:txBody>
          <a:bodyPr spcFirstLastPara="1" wrap="square" lIns="0" tIns="0" rIns="0" bIns="0" anchor="t" anchorCtr="0">
            <a:noAutofit/>
          </a:bodyPr>
          <a:lstStyle/>
          <a:p>
            <a:pPr marL="12700" marR="5080" lvl="0" indent="0" algn="ctr" rtl="0">
              <a:lnSpc>
                <a:spcPct val="165217"/>
              </a:lnSpc>
              <a:spcBef>
                <a:spcPts val="0"/>
              </a:spcBef>
              <a:spcAft>
                <a:spcPts val="0"/>
              </a:spcAft>
              <a:buNone/>
            </a:pPr>
            <a:r>
              <a:rPr lang="en-US" sz="2300">
                <a:solidFill>
                  <a:schemeClr val="lt2"/>
                </a:solidFill>
                <a:latin typeface="Avenir"/>
                <a:ea typeface="Avenir"/>
                <a:cs typeface="Avenir"/>
                <a:sym typeface="Avenir"/>
              </a:rPr>
              <a:t>Age</a:t>
            </a:r>
            <a:endParaRPr sz="2300">
              <a:solidFill>
                <a:schemeClr val="lt2"/>
              </a:solidFill>
              <a:latin typeface="Avenir"/>
              <a:ea typeface="Avenir"/>
              <a:cs typeface="Avenir"/>
              <a:sym typeface="Avenir"/>
            </a:endParaRPr>
          </a:p>
        </p:txBody>
      </p:sp>
      <p:sp>
        <p:nvSpPr>
          <p:cNvPr id="1161" name="Google Shape;1161;p52"/>
          <p:cNvSpPr txBox="1"/>
          <p:nvPr/>
        </p:nvSpPr>
        <p:spPr>
          <a:xfrm>
            <a:off x="3005666" y="2381049"/>
            <a:ext cx="304800" cy="4182600"/>
          </a:xfrm>
          <a:prstGeom prst="rect">
            <a:avLst/>
          </a:prstGeom>
          <a:noFill/>
          <a:ln>
            <a:noFill/>
          </a:ln>
        </p:spPr>
        <p:txBody>
          <a:bodyPr spcFirstLastPara="1" wrap="square" lIns="0" tIns="0" rIns="0" bIns="0" anchor="t" anchorCtr="0">
            <a:noAutofit/>
          </a:bodyPr>
          <a:lstStyle/>
          <a:p>
            <a:pPr marL="12700" marR="5080" lvl="0" indent="0" algn="r" rtl="0">
              <a:lnSpc>
                <a:spcPct val="211111"/>
              </a:lnSpc>
              <a:spcBef>
                <a:spcPts val="0"/>
              </a:spcBef>
              <a:spcAft>
                <a:spcPts val="0"/>
              </a:spcAft>
              <a:buNone/>
            </a:pPr>
            <a:r>
              <a:rPr lang="en-US" sz="1800">
                <a:solidFill>
                  <a:srgbClr val="A6A6A6"/>
                </a:solidFill>
                <a:latin typeface="Avenir"/>
                <a:ea typeface="Avenir"/>
                <a:cs typeface="Avenir"/>
                <a:sym typeface="Avenir"/>
              </a:rPr>
              <a:t>60			40			20	</a:t>
            </a:r>
            <a:endParaRPr sz="1800">
              <a:solidFill>
                <a:srgbClr val="A6A6A6"/>
              </a:solidFill>
              <a:latin typeface="Avenir"/>
              <a:ea typeface="Avenir"/>
              <a:cs typeface="Avenir"/>
              <a:sym typeface="Avenir"/>
            </a:endParaRPr>
          </a:p>
        </p:txBody>
      </p:sp>
      <p:sp>
        <p:nvSpPr>
          <p:cNvPr id="1162" name="Google Shape;1162;p52"/>
          <p:cNvSpPr/>
          <p:nvPr/>
        </p:nvSpPr>
        <p:spPr>
          <a:xfrm>
            <a:off x="5797057" y="4934832"/>
            <a:ext cx="360300" cy="360300"/>
          </a:xfrm>
          <a:prstGeom prst="ellipse">
            <a:avLst/>
          </a:prstGeom>
          <a:noFill/>
          <a:ln w="57150" cap="flat" cmpd="sng">
            <a:solidFill>
              <a:srgbClr val="FFFFFF"/>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1163" name="Google Shape;1163;p52"/>
          <p:cNvSpPr txBox="1"/>
          <p:nvPr/>
        </p:nvSpPr>
        <p:spPr>
          <a:xfrm>
            <a:off x="637950" y="2196638"/>
            <a:ext cx="1870500" cy="859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4800" b="1">
                <a:solidFill>
                  <a:schemeClr val="accent1"/>
                </a:solidFill>
                <a:latin typeface="Avenir"/>
                <a:ea typeface="Avenir"/>
                <a:cs typeface="Avenir"/>
                <a:sym typeface="Avenir"/>
              </a:rPr>
              <a:t>K = 3</a:t>
            </a:r>
            <a:endParaRPr sz="4800" b="1">
              <a:solidFill>
                <a:schemeClr val="accent1"/>
              </a:solidFill>
              <a:latin typeface="Avenir"/>
              <a:ea typeface="Avenir"/>
              <a:cs typeface="Avenir"/>
              <a:sym typeface="Avenir"/>
            </a:endParaRPr>
          </a:p>
        </p:txBody>
      </p:sp>
      <p:sp>
        <p:nvSpPr>
          <p:cNvPr id="1164" name="Google Shape;1164;p52"/>
          <p:cNvSpPr txBox="1"/>
          <p:nvPr/>
        </p:nvSpPr>
        <p:spPr>
          <a:xfrm>
            <a:off x="3392750" y="1493400"/>
            <a:ext cx="7032000" cy="985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000">
                <a:solidFill>
                  <a:schemeClr val="lt1"/>
                </a:solidFill>
                <a:latin typeface="Source Sans Pro"/>
                <a:ea typeface="Source Sans Pro"/>
                <a:cs typeface="Source Sans Pro"/>
                <a:sym typeface="Source Sans Pro"/>
              </a:rPr>
              <a:t>Look at the three nearest neighbors, predict the label you see most</a:t>
            </a:r>
            <a:endParaRPr sz="3000">
              <a:solidFill>
                <a:schemeClr val="lt1"/>
              </a:solidFill>
              <a:latin typeface="Source Sans Pro"/>
              <a:ea typeface="Source Sans Pro"/>
              <a:cs typeface="Source Sans Pro"/>
              <a:sym typeface="Source Sans Pro"/>
            </a:endParaRPr>
          </a:p>
        </p:txBody>
      </p:sp>
      <p:cxnSp>
        <p:nvCxnSpPr>
          <p:cNvPr id="1165" name="Google Shape;1165;p52"/>
          <p:cNvCxnSpPr/>
          <p:nvPr/>
        </p:nvCxnSpPr>
        <p:spPr>
          <a:xfrm>
            <a:off x="3358700" y="5263650"/>
            <a:ext cx="2209800" cy="0"/>
          </a:xfrm>
          <a:prstGeom prst="straightConnector1">
            <a:avLst/>
          </a:prstGeom>
          <a:noFill/>
          <a:ln w="25400" cap="flat" cmpd="sng">
            <a:solidFill>
              <a:schemeClr val="lt1"/>
            </a:solidFill>
            <a:prstDash val="solid"/>
            <a:round/>
            <a:headEnd type="none" w="sm" len="sm"/>
            <a:tailEnd type="stealth" w="med" len="med"/>
          </a:ln>
          <a:effectLst>
            <a:outerShdw blurRad="40000" dist="20000" dir="5400000" rotWithShape="0">
              <a:srgbClr val="000000">
                <a:alpha val="37650"/>
              </a:srgbClr>
            </a:outerShdw>
          </a:effectLst>
        </p:spPr>
      </p:cxnSp>
      <p:sp>
        <p:nvSpPr>
          <p:cNvPr id="1166" name="Google Shape;1166;p52"/>
          <p:cNvSpPr/>
          <p:nvPr/>
        </p:nvSpPr>
        <p:spPr>
          <a:xfrm>
            <a:off x="2726470" y="5044245"/>
            <a:ext cx="360300" cy="360300"/>
          </a:xfrm>
          <a:prstGeom prst="ellipse">
            <a:avLst/>
          </a:prstGeom>
          <a:solidFill>
            <a:srgbClr val="54B8D0"/>
          </a:solidFill>
          <a:ln w="57150" cap="flat" cmpd="sng">
            <a:solidFill>
              <a:srgbClr val="FFFFFF"/>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1167" name="Google Shape;1167;p52"/>
          <p:cNvSpPr txBox="1"/>
          <p:nvPr/>
        </p:nvSpPr>
        <p:spPr>
          <a:xfrm>
            <a:off x="623250" y="5457275"/>
            <a:ext cx="2688300" cy="465000"/>
          </a:xfrm>
          <a:prstGeom prst="rect">
            <a:avLst/>
          </a:prstGeom>
          <a:noFill/>
          <a:ln>
            <a:noFill/>
          </a:ln>
        </p:spPr>
        <p:txBody>
          <a:bodyPr spcFirstLastPara="1" wrap="square" lIns="0" tIns="0" rIns="0" bIns="0" anchor="t" anchorCtr="0">
            <a:noAutofit/>
          </a:bodyPr>
          <a:lstStyle/>
          <a:p>
            <a:pPr marL="12700" marR="5080" lvl="0" indent="0" algn="ctr" rtl="0">
              <a:lnSpc>
                <a:spcPct val="165217"/>
              </a:lnSpc>
              <a:spcBef>
                <a:spcPts val="0"/>
              </a:spcBef>
              <a:spcAft>
                <a:spcPts val="0"/>
              </a:spcAft>
              <a:buNone/>
            </a:pPr>
            <a:r>
              <a:rPr lang="en-US" sz="2300">
                <a:solidFill>
                  <a:schemeClr val="lt1"/>
                </a:solidFill>
                <a:latin typeface="Avenir"/>
                <a:ea typeface="Avenir"/>
                <a:cs typeface="Avenir"/>
                <a:sym typeface="Avenir"/>
              </a:rPr>
              <a:t>Predict</a:t>
            </a:r>
            <a:endParaRPr>
              <a:solidFill>
                <a:schemeClr val="lt1"/>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171"/>
        <p:cNvGrpSpPr/>
        <p:nvPr/>
      </p:nvGrpSpPr>
      <p:grpSpPr>
        <a:xfrm>
          <a:off x="0" y="0"/>
          <a:ext cx="0" cy="0"/>
          <a:chOff x="0" y="0"/>
          <a:chExt cx="0" cy="0"/>
        </a:xfrm>
      </p:grpSpPr>
      <p:sp>
        <p:nvSpPr>
          <p:cNvPr id="1172" name="Google Shape;1172;p53"/>
          <p:cNvSpPr txBox="1">
            <a:spLocks noGrp="1"/>
          </p:cNvSpPr>
          <p:nvPr>
            <p:ph type="title"/>
          </p:nvPr>
        </p:nvSpPr>
        <p:spPr>
          <a:xfrm>
            <a:off x="388936" y="338418"/>
            <a:ext cx="9660900" cy="9855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Supervised Learning - Example</a:t>
            </a:r>
            <a:endParaRPr/>
          </a:p>
        </p:txBody>
      </p:sp>
      <p:sp>
        <p:nvSpPr>
          <p:cNvPr id="1173" name="Google Shape;1173;p53"/>
          <p:cNvSpPr/>
          <p:nvPr/>
        </p:nvSpPr>
        <p:spPr>
          <a:xfrm>
            <a:off x="3265516" y="2429017"/>
            <a:ext cx="291000" cy="36936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174" name="Google Shape;1174;p53"/>
          <p:cNvSpPr/>
          <p:nvPr/>
        </p:nvSpPr>
        <p:spPr>
          <a:xfrm>
            <a:off x="3410701" y="2561361"/>
            <a:ext cx="0" cy="3507670"/>
          </a:xfrm>
          <a:custGeom>
            <a:avLst/>
            <a:gdLst/>
            <a:ahLst/>
            <a:cxnLst/>
            <a:rect l="l" t="t" r="r" b="b"/>
            <a:pathLst>
              <a:path w="120000" h="4055110" extrusionOk="0">
                <a:moveTo>
                  <a:pt x="0" y="4054669"/>
                </a:moveTo>
                <a:lnTo>
                  <a:pt x="0" y="0"/>
                </a:lnTo>
              </a:path>
            </a:pathLst>
          </a:custGeom>
          <a:noFill/>
          <a:ln w="25375" cap="flat" cmpd="sng">
            <a:solidFill>
              <a:srgbClr val="6095C9"/>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175" name="Google Shape;1175;p53"/>
          <p:cNvSpPr/>
          <p:nvPr/>
        </p:nvSpPr>
        <p:spPr>
          <a:xfrm>
            <a:off x="3351747" y="2539573"/>
            <a:ext cx="118110" cy="100517"/>
          </a:xfrm>
          <a:custGeom>
            <a:avLst/>
            <a:gdLst/>
            <a:ahLst/>
            <a:cxnLst/>
            <a:rect l="l" t="t" r="r" b="b"/>
            <a:pathLst>
              <a:path w="118110" h="116205" extrusionOk="0">
                <a:moveTo>
                  <a:pt x="58954" y="0"/>
                </a:moveTo>
                <a:lnTo>
                  <a:pt x="0" y="101064"/>
                </a:lnTo>
                <a:lnTo>
                  <a:pt x="2047" y="108840"/>
                </a:lnTo>
                <a:lnTo>
                  <a:pt x="14164" y="115909"/>
                </a:lnTo>
                <a:lnTo>
                  <a:pt x="21940" y="113861"/>
                </a:lnTo>
                <a:lnTo>
                  <a:pt x="58954" y="50410"/>
                </a:lnTo>
                <a:lnTo>
                  <a:pt x="88360" y="50410"/>
                </a:lnTo>
                <a:lnTo>
                  <a:pt x="58954" y="0"/>
                </a:lnTo>
                <a:close/>
              </a:path>
              <a:path w="118110" h="116205" extrusionOk="0">
                <a:moveTo>
                  <a:pt x="88360" y="50410"/>
                </a:moveTo>
                <a:lnTo>
                  <a:pt x="58954" y="50410"/>
                </a:lnTo>
                <a:lnTo>
                  <a:pt x="95968" y="113861"/>
                </a:lnTo>
                <a:lnTo>
                  <a:pt x="103745" y="115909"/>
                </a:lnTo>
                <a:lnTo>
                  <a:pt x="115862" y="108840"/>
                </a:lnTo>
                <a:lnTo>
                  <a:pt x="117908" y="101064"/>
                </a:lnTo>
                <a:lnTo>
                  <a:pt x="88360" y="50410"/>
                </a:lnTo>
                <a:close/>
              </a:path>
            </a:pathLst>
          </a:custGeom>
          <a:solidFill>
            <a:srgbClr val="6095C9"/>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176" name="Google Shape;1176;p53"/>
          <p:cNvSpPr/>
          <p:nvPr/>
        </p:nvSpPr>
        <p:spPr>
          <a:xfrm>
            <a:off x="3365268" y="5957479"/>
            <a:ext cx="6521400" cy="251700"/>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177" name="Google Shape;1177;p53"/>
          <p:cNvSpPr/>
          <p:nvPr/>
        </p:nvSpPr>
        <p:spPr>
          <a:xfrm>
            <a:off x="3410701" y="6066588"/>
            <a:ext cx="6303645" cy="0"/>
          </a:xfrm>
          <a:custGeom>
            <a:avLst/>
            <a:gdLst/>
            <a:ahLst/>
            <a:cxnLst/>
            <a:rect l="l" t="t" r="r" b="b"/>
            <a:pathLst>
              <a:path w="6303645" h="120000" extrusionOk="0">
                <a:moveTo>
                  <a:pt x="0" y="0"/>
                </a:moveTo>
                <a:lnTo>
                  <a:pt x="6303362" y="0"/>
                </a:lnTo>
              </a:path>
            </a:pathLst>
          </a:custGeom>
          <a:noFill/>
          <a:ln w="25375" cap="flat" cmpd="sng">
            <a:solidFill>
              <a:srgbClr val="6095C9"/>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178" name="Google Shape;1178;p53"/>
          <p:cNvSpPr/>
          <p:nvPr/>
        </p:nvSpPr>
        <p:spPr>
          <a:xfrm>
            <a:off x="9623361" y="6015622"/>
            <a:ext cx="116204" cy="102165"/>
          </a:xfrm>
          <a:custGeom>
            <a:avLst/>
            <a:gdLst/>
            <a:ahLst/>
            <a:cxnLst/>
            <a:rect l="l" t="t" r="r" b="b"/>
            <a:pathLst>
              <a:path w="116204" h="118110" extrusionOk="0">
                <a:moveTo>
                  <a:pt x="14843" y="0"/>
                </a:moveTo>
                <a:lnTo>
                  <a:pt x="7067" y="2046"/>
                </a:lnTo>
                <a:lnTo>
                  <a:pt x="0" y="14163"/>
                </a:lnTo>
                <a:lnTo>
                  <a:pt x="2045" y="21940"/>
                </a:lnTo>
                <a:lnTo>
                  <a:pt x="65498" y="58954"/>
                </a:lnTo>
                <a:lnTo>
                  <a:pt x="2045" y="95968"/>
                </a:lnTo>
                <a:lnTo>
                  <a:pt x="0" y="103744"/>
                </a:lnTo>
                <a:lnTo>
                  <a:pt x="7067" y="115861"/>
                </a:lnTo>
                <a:lnTo>
                  <a:pt x="14843" y="117908"/>
                </a:lnTo>
                <a:lnTo>
                  <a:pt x="115907" y="58954"/>
                </a:lnTo>
                <a:lnTo>
                  <a:pt x="14843" y="0"/>
                </a:lnTo>
                <a:close/>
              </a:path>
            </a:pathLst>
          </a:custGeom>
          <a:solidFill>
            <a:srgbClr val="6095C9"/>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179" name="Google Shape;1179;p53"/>
          <p:cNvSpPr/>
          <p:nvPr/>
        </p:nvSpPr>
        <p:spPr>
          <a:xfrm>
            <a:off x="3685308" y="5364611"/>
            <a:ext cx="419700" cy="387900"/>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180" name="Google Shape;1180;p53"/>
          <p:cNvSpPr/>
          <p:nvPr/>
        </p:nvSpPr>
        <p:spPr>
          <a:xfrm>
            <a:off x="3735285" y="5389770"/>
            <a:ext cx="320700" cy="299700"/>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181" name="Google Shape;1181;p53"/>
          <p:cNvSpPr/>
          <p:nvPr/>
        </p:nvSpPr>
        <p:spPr>
          <a:xfrm>
            <a:off x="3735269" y="5389770"/>
            <a:ext cx="321310" cy="300453"/>
          </a:xfrm>
          <a:custGeom>
            <a:avLst/>
            <a:gdLst/>
            <a:ahLst/>
            <a:cxnLst/>
            <a:rect l="l" t="t" r="r" b="b"/>
            <a:pathLst>
              <a:path w="321310" h="347345" extrusionOk="0">
                <a:moveTo>
                  <a:pt x="0" y="173429"/>
                </a:moveTo>
                <a:lnTo>
                  <a:pt x="5364" y="128714"/>
                </a:lnTo>
                <a:lnTo>
                  <a:pt x="20537" y="88328"/>
                </a:lnTo>
                <a:lnTo>
                  <a:pt x="44135" y="53766"/>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6"/>
                </a:lnTo>
                <a:lnTo>
                  <a:pt x="155063" y="346207"/>
                </a:lnTo>
                <a:lnTo>
                  <a:pt x="112506" y="337332"/>
                </a:lnTo>
                <a:lnTo>
                  <a:pt x="75251" y="318819"/>
                </a:lnTo>
                <a:lnTo>
                  <a:pt x="44337" y="292046"/>
                </a:lnTo>
                <a:lnTo>
                  <a:pt x="20800" y="258392"/>
                </a:lnTo>
                <a:lnTo>
                  <a:pt x="5680" y="219235"/>
                </a:lnTo>
                <a:lnTo>
                  <a:pt x="16" y="175952"/>
                </a:lnTo>
                <a:lnTo>
                  <a:pt x="0" y="173429"/>
                </a:lnTo>
                <a:close/>
              </a:path>
            </a:pathLst>
          </a:custGeom>
          <a:noFill/>
          <a:ln w="9525" cap="flat" cmpd="sng">
            <a:solidFill>
              <a:srgbClr val="54B8D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182" name="Google Shape;1182;p53"/>
          <p:cNvSpPr/>
          <p:nvPr/>
        </p:nvSpPr>
        <p:spPr>
          <a:xfrm>
            <a:off x="6977148" y="3050629"/>
            <a:ext cx="419700" cy="387900"/>
          </a:xfrm>
          <a:prstGeom prst="rect">
            <a:avLst/>
          </a:prstGeom>
          <a:blipFill rotWithShape="1">
            <a:blip r:embed="rId7">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183" name="Google Shape;1183;p53"/>
          <p:cNvSpPr/>
          <p:nvPr/>
        </p:nvSpPr>
        <p:spPr>
          <a:xfrm>
            <a:off x="7026183" y="3074802"/>
            <a:ext cx="320700" cy="299700"/>
          </a:xfrm>
          <a:prstGeom prst="rect">
            <a:avLst/>
          </a:prstGeom>
          <a:blipFill rotWithShape="1">
            <a:blip r:embed="rId8">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184" name="Google Shape;1184;p53"/>
          <p:cNvSpPr/>
          <p:nvPr/>
        </p:nvSpPr>
        <p:spPr>
          <a:xfrm>
            <a:off x="7026166" y="3074802"/>
            <a:ext cx="321310" cy="300453"/>
          </a:xfrm>
          <a:custGeom>
            <a:avLst/>
            <a:gdLst/>
            <a:ahLst/>
            <a:cxnLst/>
            <a:rect l="l" t="t" r="r" b="b"/>
            <a:pathLst>
              <a:path w="321310" h="347344" extrusionOk="0">
                <a:moveTo>
                  <a:pt x="0" y="173429"/>
                </a:moveTo>
                <a:lnTo>
                  <a:pt x="5364" y="128714"/>
                </a:lnTo>
                <a:lnTo>
                  <a:pt x="20537" y="88328"/>
                </a:lnTo>
                <a:lnTo>
                  <a:pt x="44135" y="53766"/>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7"/>
                </a:lnTo>
                <a:lnTo>
                  <a:pt x="293435" y="270018"/>
                </a:lnTo>
                <a:lnTo>
                  <a:pt x="267552" y="302464"/>
                </a:lnTo>
                <a:lnTo>
                  <a:pt x="235127" y="327078"/>
                </a:lnTo>
                <a:lnTo>
                  <a:pt x="197522" y="342420"/>
                </a:lnTo>
                <a:lnTo>
                  <a:pt x="170247" y="346786"/>
                </a:lnTo>
                <a:lnTo>
                  <a:pt x="155063" y="346207"/>
                </a:lnTo>
                <a:lnTo>
                  <a:pt x="112507" y="337333"/>
                </a:lnTo>
                <a:lnTo>
                  <a:pt x="75252" y="318820"/>
                </a:lnTo>
                <a:lnTo>
                  <a:pt x="44337" y="292047"/>
                </a:lnTo>
                <a:lnTo>
                  <a:pt x="20800" y="258392"/>
                </a:lnTo>
                <a:lnTo>
                  <a:pt x="5680" y="219235"/>
                </a:lnTo>
                <a:lnTo>
                  <a:pt x="16" y="175952"/>
                </a:lnTo>
                <a:lnTo>
                  <a:pt x="0" y="173429"/>
                </a:lnTo>
                <a:close/>
              </a:path>
            </a:pathLst>
          </a:custGeom>
          <a:noFill/>
          <a:ln w="9525" cap="flat" cmpd="sng">
            <a:solidFill>
              <a:srgbClr val="CC615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185" name="Google Shape;1185;p53"/>
          <p:cNvSpPr/>
          <p:nvPr/>
        </p:nvSpPr>
        <p:spPr>
          <a:xfrm>
            <a:off x="6578137" y="2720061"/>
            <a:ext cx="419700" cy="387900"/>
          </a:xfrm>
          <a:prstGeom prst="rect">
            <a:avLst/>
          </a:prstGeom>
          <a:blipFill rotWithShape="1">
            <a:blip r:embed="rId9">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186" name="Google Shape;1186;p53"/>
          <p:cNvSpPr/>
          <p:nvPr/>
        </p:nvSpPr>
        <p:spPr>
          <a:xfrm>
            <a:off x="6626929" y="2744801"/>
            <a:ext cx="320700" cy="299700"/>
          </a:xfrm>
          <a:prstGeom prst="rect">
            <a:avLst/>
          </a:prstGeom>
          <a:blipFill rotWithShape="1">
            <a:blip r:embed="rId10">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187" name="Google Shape;1187;p53"/>
          <p:cNvSpPr/>
          <p:nvPr/>
        </p:nvSpPr>
        <p:spPr>
          <a:xfrm>
            <a:off x="6626912" y="2744801"/>
            <a:ext cx="321310" cy="300453"/>
          </a:xfrm>
          <a:custGeom>
            <a:avLst/>
            <a:gdLst/>
            <a:ahLst/>
            <a:cxnLst/>
            <a:rect l="l" t="t" r="r" b="b"/>
            <a:pathLst>
              <a:path w="321310" h="347344" extrusionOk="0">
                <a:moveTo>
                  <a:pt x="0" y="173429"/>
                </a:moveTo>
                <a:lnTo>
                  <a:pt x="5364" y="128714"/>
                </a:lnTo>
                <a:lnTo>
                  <a:pt x="20537" y="88327"/>
                </a:lnTo>
                <a:lnTo>
                  <a:pt x="44135" y="53765"/>
                </a:lnTo>
                <a:lnTo>
                  <a:pt x="74777" y="26525"/>
                </a:lnTo>
                <a:lnTo>
                  <a:pt x="111080" y="8104"/>
                </a:lnTo>
                <a:lnTo>
                  <a:pt x="151661" y="0"/>
                </a:lnTo>
                <a:lnTo>
                  <a:pt x="166724" y="593"/>
                </a:lnTo>
                <a:lnTo>
                  <a:pt x="208998" y="9557"/>
                </a:lnTo>
                <a:lnTo>
                  <a:pt x="246066" y="28213"/>
                </a:lnTo>
                <a:lnTo>
                  <a:pt x="276849" y="55171"/>
                </a:lnTo>
                <a:lnTo>
                  <a:pt x="300271" y="89037"/>
                </a:lnTo>
                <a:lnTo>
                  <a:pt x="315255" y="128422"/>
                </a:lnTo>
                <a:lnTo>
                  <a:pt x="320724" y="171933"/>
                </a:lnTo>
                <a:lnTo>
                  <a:pt x="320117" y="187383"/>
                </a:lnTo>
                <a:lnTo>
                  <a:pt x="311411" y="231177"/>
                </a:lnTo>
                <a:lnTo>
                  <a:pt x="293435" y="270018"/>
                </a:lnTo>
                <a:lnTo>
                  <a:pt x="267552" y="302464"/>
                </a:lnTo>
                <a:lnTo>
                  <a:pt x="235127" y="327078"/>
                </a:lnTo>
                <a:lnTo>
                  <a:pt x="197522" y="342420"/>
                </a:lnTo>
                <a:lnTo>
                  <a:pt x="170247" y="346786"/>
                </a:lnTo>
                <a:lnTo>
                  <a:pt x="155063" y="346207"/>
                </a:lnTo>
                <a:lnTo>
                  <a:pt x="112506" y="337332"/>
                </a:lnTo>
                <a:lnTo>
                  <a:pt x="75252" y="318819"/>
                </a:lnTo>
                <a:lnTo>
                  <a:pt x="44337" y="292047"/>
                </a:lnTo>
                <a:lnTo>
                  <a:pt x="20800" y="258392"/>
                </a:lnTo>
                <a:lnTo>
                  <a:pt x="5680" y="219235"/>
                </a:lnTo>
                <a:lnTo>
                  <a:pt x="16" y="175952"/>
                </a:lnTo>
                <a:lnTo>
                  <a:pt x="0" y="173429"/>
                </a:lnTo>
                <a:close/>
              </a:path>
            </a:pathLst>
          </a:custGeom>
          <a:noFill/>
          <a:ln w="9525" cap="flat" cmpd="sng">
            <a:solidFill>
              <a:srgbClr val="CC615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188" name="Google Shape;1188;p53"/>
          <p:cNvSpPr/>
          <p:nvPr/>
        </p:nvSpPr>
        <p:spPr>
          <a:xfrm>
            <a:off x="5842460" y="3158424"/>
            <a:ext cx="423900" cy="387900"/>
          </a:xfrm>
          <a:prstGeom prst="rect">
            <a:avLst/>
          </a:prstGeom>
          <a:blipFill rotWithShape="1">
            <a:blip r:embed="rId11">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189" name="Google Shape;1189;p53"/>
          <p:cNvSpPr/>
          <p:nvPr/>
        </p:nvSpPr>
        <p:spPr>
          <a:xfrm>
            <a:off x="5894116" y="3183273"/>
            <a:ext cx="320700" cy="299700"/>
          </a:xfrm>
          <a:prstGeom prst="rect">
            <a:avLst/>
          </a:prstGeom>
          <a:blipFill rotWithShape="1">
            <a:blip r:embed="rId8">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190" name="Google Shape;1190;p53"/>
          <p:cNvSpPr/>
          <p:nvPr/>
        </p:nvSpPr>
        <p:spPr>
          <a:xfrm>
            <a:off x="5894100" y="3183272"/>
            <a:ext cx="321310" cy="300453"/>
          </a:xfrm>
          <a:custGeom>
            <a:avLst/>
            <a:gdLst/>
            <a:ahLst/>
            <a:cxnLst/>
            <a:rect l="l" t="t" r="r" b="b"/>
            <a:pathLst>
              <a:path w="321310" h="347344" extrusionOk="0">
                <a:moveTo>
                  <a:pt x="0" y="173429"/>
                </a:moveTo>
                <a:lnTo>
                  <a:pt x="5364" y="128714"/>
                </a:lnTo>
                <a:lnTo>
                  <a:pt x="20537" y="88328"/>
                </a:lnTo>
                <a:lnTo>
                  <a:pt x="44135" y="53766"/>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6"/>
                </a:lnTo>
                <a:lnTo>
                  <a:pt x="155063" y="346207"/>
                </a:lnTo>
                <a:lnTo>
                  <a:pt x="112506" y="337332"/>
                </a:lnTo>
                <a:lnTo>
                  <a:pt x="75252" y="318819"/>
                </a:lnTo>
                <a:lnTo>
                  <a:pt x="44337" y="292047"/>
                </a:lnTo>
                <a:lnTo>
                  <a:pt x="20800" y="258392"/>
                </a:lnTo>
                <a:lnTo>
                  <a:pt x="5680" y="219235"/>
                </a:lnTo>
                <a:lnTo>
                  <a:pt x="16" y="175952"/>
                </a:lnTo>
                <a:lnTo>
                  <a:pt x="0" y="173429"/>
                </a:lnTo>
                <a:close/>
              </a:path>
            </a:pathLst>
          </a:custGeom>
          <a:noFill/>
          <a:ln w="9525" cap="flat" cmpd="sng">
            <a:solidFill>
              <a:srgbClr val="CC615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191" name="Google Shape;1191;p53"/>
          <p:cNvSpPr/>
          <p:nvPr/>
        </p:nvSpPr>
        <p:spPr>
          <a:xfrm>
            <a:off x="7654635" y="3823154"/>
            <a:ext cx="423900" cy="387900"/>
          </a:xfrm>
          <a:prstGeom prst="rect">
            <a:avLst/>
          </a:prstGeom>
          <a:blipFill rotWithShape="1">
            <a:blip r:embed="rId12">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192" name="Google Shape;1192;p53"/>
          <p:cNvSpPr/>
          <p:nvPr/>
        </p:nvSpPr>
        <p:spPr>
          <a:xfrm>
            <a:off x="7706130" y="3848358"/>
            <a:ext cx="320700" cy="299700"/>
          </a:xfrm>
          <a:prstGeom prst="rect">
            <a:avLst/>
          </a:prstGeom>
          <a:blipFill rotWithShape="1">
            <a:blip r:embed="rId1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193" name="Google Shape;1193;p53"/>
          <p:cNvSpPr/>
          <p:nvPr/>
        </p:nvSpPr>
        <p:spPr>
          <a:xfrm>
            <a:off x="7706113" y="3848359"/>
            <a:ext cx="321309" cy="300453"/>
          </a:xfrm>
          <a:custGeom>
            <a:avLst/>
            <a:gdLst/>
            <a:ahLst/>
            <a:cxnLst/>
            <a:rect l="l" t="t" r="r" b="b"/>
            <a:pathLst>
              <a:path w="321309" h="347345" extrusionOk="0">
                <a:moveTo>
                  <a:pt x="0" y="173429"/>
                </a:moveTo>
                <a:lnTo>
                  <a:pt x="5364" y="128714"/>
                </a:lnTo>
                <a:lnTo>
                  <a:pt x="20537" y="88327"/>
                </a:lnTo>
                <a:lnTo>
                  <a:pt x="44135" y="53765"/>
                </a:lnTo>
                <a:lnTo>
                  <a:pt x="74777" y="26525"/>
                </a:lnTo>
                <a:lnTo>
                  <a:pt x="111080" y="8104"/>
                </a:lnTo>
                <a:lnTo>
                  <a:pt x="151661" y="0"/>
                </a:lnTo>
                <a:lnTo>
                  <a:pt x="166724" y="593"/>
                </a:lnTo>
                <a:lnTo>
                  <a:pt x="208998" y="9557"/>
                </a:lnTo>
                <a:lnTo>
                  <a:pt x="246066" y="28213"/>
                </a:lnTo>
                <a:lnTo>
                  <a:pt x="276849" y="55171"/>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5"/>
                </a:lnTo>
                <a:lnTo>
                  <a:pt x="155063" y="346207"/>
                </a:lnTo>
                <a:lnTo>
                  <a:pt x="112506" y="337332"/>
                </a:lnTo>
                <a:lnTo>
                  <a:pt x="75251" y="318819"/>
                </a:lnTo>
                <a:lnTo>
                  <a:pt x="44337" y="292046"/>
                </a:lnTo>
                <a:lnTo>
                  <a:pt x="20800" y="258392"/>
                </a:lnTo>
                <a:lnTo>
                  <a:pt x="5680" y="219234"/>
                </a:lnTo>
                <a:lnTo>
                  <a:pt x="16" y="175952"/>
                </a:lnTo>
                <a:lnTo>
                  <a:pt x="0" y="173429"/>
                </a:lnTo>
                <a:close/>
              </a:path>
            </a:pathLst>
          </a:custGeom>
          <a:noFill/>
          <a:ln w="9525" cap="flat" cmpd="sng">
            <a:solidFill>
              <a:srgbClr val="54B8D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194" name="Google Shape;1194;p53"/>
          <p:cNvSpPr/>
          <p:nvPr/>
        </p:nvSpPr>
        <p:spPr>
          <a:xfrm>
            <a:off x="6898177" y="5217292"/>
            <a:ext cx="419700" cy="384300"/>
          </a:xfrm>
          <a:prstGeom prst="rect">
            <a:avLst/>
          </a:prstGeom>
          <a:blipFill rotWithShape="1">
            <a:blip r:embed="rId14">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195" name="Google Shape;1195;p53"/>
          <p:cNvSpPr/>
          <p:nvPr/>
        </p:nvSpPr>
        <p:spPr>
          <a:xfrm>
            <a:off x="6947659" y="5239625"/>
            <a:ext cx="320700" cy="299700"/>
          </a:xfrm>
          <a:prstGeom prst="rect">
            <a:avLst/>
          </a:prstGeom>
          <a:blipFill rotWithShape="1">
            <a:blip r:embed="rId1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196" name="Google Shape;1196;p53"/>
          <p:cNvSpPr/>
          <p:nvPr/>
        </p:nvSpPr>
        <p:spPr>
          <a:xfrm>
            <a:off x="6947642" y="5239625"/>
            <a:ext cx="321310" cy="300453"/>
          </a:xfrm>
          <a:custGeom>
            <a:avLst/>
            <a:gdLst/>
            <a:ahLst/>
            <a:cxnLst/>
            <a:rect l="l" t="t" r="r" b="b"/>
            <a:pathLst>
              <a:path w="321310" h="347345" extrusionOk="0">
                <a:moveTo>
                  <a:pt x="0" y="173429"/>
                </a:moveTo>
                <a:lnTo>
                  <a:pt x="5364" y="128714"/>
                </a:lnTo>
                <a:lnTo>
                  <a:pt x="20537" y="88328"/>
                </a:lnTo>
                <a:lnTo>
                  <a:pt x="44135" y="53766"/>
                </a:lnTo>
                <a:lnTo>
                  <a:pt x="74777" y="26526"/>
                </a:lnTo>
                <a:lnTo>
                  <a:pt x="111080" y="8104"/>
                </a:lnTo>
                <a:lnTo>
                  <a:pt x="151661" y="0"/>
                </a:lnTo>
                <a:lnTo>
                  <a:pt x="166723" y="593"/>
                </a:lnTo>
                <a:lnTo>
                  <a:pt x="208998" y="9557"/>
                </a:lnTo>
                <a:lnTo>
                  <a:pt x="246066"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6"/>
                </a:lnTo>
                <a:lnTo>
                  <a:pt x="155063" y="346207"/>
                </a:lnTo>
                <a:lnTo>
                  <a:pt x="112506" y="337332"/>
                </a:lnTo>
                <a:lnTo>
                  <a:pt x="75251" y="318819"/>
                </a:lnTo>
                <a:lnTo>
                  <a:pt x="44337" y="292046"/>
                </a:lnTo>
                <a:lnTo>
                  <a:pt x="20800" y="258392"/>
                </a:lnTo>
                <a:lnTo>
                  <a:pt x="5680" y="219235"/>
                </a:lnTo>
                <a:lnTo>
                  <a:pt x="16" y="175952"/>
                </a:lnTo>
                <a:lnTo>
                  <a:pt x="0" y="173429"/>
                </a:lnTo>
                <a:close/>
              </a:path>
            </a:pathLst>
          </a:custGeom>
          <a:noFill/>
          <a:ln w="9525" cap="flat" cmpd="sng">
            <a:solidFill>
              <a:srgbClr val="54B8D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197" name="Google Shape;1197;p53"/>
          <p:cNvSpPr/>
          <p:nvPr/>
        </p:nvSpPr>
        <p:spPr>
          <a:xfrm>
            <a:off x="5343697" y="3895018"/>
            <a:ext cx="419700" cy="387900"/>
          </a:xfrm>
          <a:prstGeom prst="rect">
            <a:avLst/>
          </a:prstGeom>
          <a:blipFill rotWithShape="1">
            <a:blip r:embed="rId1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198" name="Google Shape;1198;p53"/>
          <p:cNvSpPr/>
          <p:nvPr/>
        </p:nvSpPr>
        <p:spPr>
          <a:xfrm>
            <a:off x="5393780" y="3918987"/>
            <a:ext cx="320700" cy="299700"/>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199" name="Google Shape;1199;p53"/>
          <p:cNvSpPr/>
          <p:nvPr/>
        </p:nvSpPr>
        <p:spPr>
          <a:xfrm>
            <a:off x="5393763" y="3918987"/>
            <a:ext cx="321310" cy="300453"/>
          </a:xfrm>
          <a:custGeom>
            <a:avLst/>
            <a:gdLst/>
            <a:ahLst/>
            <a:cxnLst/>
            <a:rect l="l" t="t" r="r" b="b"/>
            <a:pathLst>
              <a:path w="321310" h="347345" extrusionOk="0">
                <a:moveTo>
                  <a:pt x="0" y="173429"/>
                </a:moveTo>
                <a:lnTo>
                  <a:pt x="5364" y="128714"/>
                </a:lnTo>
                <a:lnTo>
                  <a:pt x="20537" y="88328"/>
                </a:lnTo>
                <a:lnTo>
                  <a:pt x="44135" y="53766"/>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5"/>
                </a:lnTo>
                <a:lnTo>
                  <a:pt x="155063" y="346207"/>
                </a:lnTo>
                <a:lnTo>
                  <a:pt x="112506" y="337332"/>
                </a:lnTo>
                <a:lnTo>
                  <a:pt x="75251" y="318819"/>
                </a:lnTo>
                <a:lnTo>
                  <a:pt x="44336" y="292046"/>
                </a:lnTo>
                <a:lnTo>
                  <a:pt x="20800" y="258392"/>
                </a:lnTo>
                <a:lnTo>
                  <a:pt x="5680" y="219234"/>
                </a:lnTo>
                <a:lnTo>
                  <a:pt x="16" y="175952"/>
                </a:lnTo>
                <a:lnTo>
                  <a:pt x="0" y="173429"/>
                </a:lnTo>
                <a:close/>
              </a:path>
            </a:pathLst>
          </a:custGeom>
          <a:noFill/>
          <a:ln w="9525" cap="flat" cmpd="sng">
            <a:solidFill>
              <a:srgbClr val="54B8D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200" name="Google Shape;1200;p53"/>
          <p:cNvSpPr/>
          <p:nvPr/>
        </p:nvSpPr>
        <p:spPr>
          <a:xfrm>
            <a:off x="4919748" y="5515524"/>
            <a:ext cx="419700" cy="387900"/>
          </a:xfrm>
          <a:prstGeom prst="rect">
            <a:avLst/>
          </a:prstGeom>
          <a:blipFill rotWithShape="1">
            <a:blip r:embed="rId17">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201" name="Google Shape;1201;p53"/>
          <p:cNvSpPr/>
          <p:nvPr/>
        </p:nvSpPr>
        <p:spPr>
          <a:xfrm>
            <a:off x="4970415" y="5539916"/>
            <a:ext cx="320700" cy="299700"/>
          </a:xfrm>
          <a:prstGeom prst="rect">
            <a:avLst/>
          </a:prstGeom>
          <a:blipFill rotWithShape="1">
            <a:blip r:embed="rId18">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202" name="Google Shape;1202;p53"/>
          <p:cNvSpPr/>
          <p:nvPr/>
        </p:nvSpPr>
        <p:spPr>
          <a:xfrm>
            <a:off x="4970398" y="5539916"/>
            <a:ext cx="321310" cy="300453"/>
          </a:xfrm>
          <a:custGeom>
            <a:avLst/>
            <a:gdLst/>
            <a:ahLst/>
            <a:cxnLst/>
            <a:rect l="l" t="t" r="r" b="b"/>
            <a:pathLst>
              <a:path w="321310" h="347345" extrusionOk="0">
                <a:moveTo>
                  <a:pt x="0" y="173429"/>
                </a:moveTo>
                <a:lnTo>
                  <a:pt x="5364" y="128714"/>
                </a:lnTo>
                <a:lnTo>
                  <a:pt x="20537" y="88328"/>
                </a:lnTo>
                <a:lnTo>
                  <a:pt x="44135" y="53766"/>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6"/>
                </a:lnTo>
                <a:lnTo>
                  <a:pt x="155063" y="346207"/>
                </a:lnTo>
                <a:lnTo>
                  <a:pt x="112506" y="337332"/>
                </a:lnTo>
                <a:lnTo>
                  <a:pt x="75251" y="318819"/>
                </a:lnTo>
                <a:lnTo>
                  <a:pt x="44337" y="292046"/>
                </a:lnTo>
                <a:lnTo>
                  <a:pt x="20800" y="258392"/>
                </a:lnTo>
                <a:lnTo>
                  <a:pt x="5680" y="219235"/>
                </a:lnTo>
                <a:lnTo>
                  <a:pt x="16" y="175952"/>
                </a:lnTo>
                <a:lnTo>
                  <a:pt x="0" y="173429"/>
                </a:lnTo>
                <a:close/>
              </a:path>
            </a:pathLst>
          </a:custGeom>
          <a:noFill/>
          <a:ln w="9525" cap="flat" cmpd="sng">
            <a:solidFill>
              <a:srgbClr val="54B8D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203" name="Google Shape;1203;p53"/>
          <p:cNvSpPr/>
          <p:nvPr/>
        </p:nvSpPr>
        <p:spPr>
          <a:xfrm>
            <a:off x="4466705" y="4825640"/>
            <a:ext cx="423900" cy="387900"/>
          </a:xfrm>
          <a:prstGeom prst="rect">
            <a:avLst/>
          </a:prstGeom>
          <a:blipFill rotWithShape="1">
            <a:blip r:embed="rId19">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204" name="Google Shape;1204;p53"/>
          <p:cNvSpPr/>
          <p:nvPr/>
        </p:nvSpPr>
        <p:spPr>
          <a:xfrm>
            <a:off x="4518080" y="4850171"/>
            <a:ext cx="320700" cy="299700"/>
          </a:xfrm>
          <a:prstGeom prst="rect">
            <a:avLst/>
          </a:prstGeom>
          <a:blipFill rotWithShape="1">
            <a:blip r:embed="rId18">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205" name="Google Shape;1205;p53"/>
          <p:cNvSpPr/>
          <p:nvPr/>
        </p:nvSpPr>
        <p:spPr>
          <a:xfrm>
            <a:off x="4518064" y="4850171"/>
            <a:ext cx="321310" cy="300453"/>
          </a:xfrm>
          <a:custGeom>
            <a:avLst/>
            <a:gdLst/>
            <a:ahLst/>
            <a:cxnLst/>
            <a:rect l="l" t="t" r="r" b="b"/>
            <a:pathLst>
              <a:path w="321310" h="347345" extrusionOk="0">
                <a:moveTo>
                  <a:pt x="0" y="173429"/>
                </a:moveTo>
                <a:lnTo>
                  <a:pt x="5364" y="128714"/>
                </a:lnTo>
                <a:lnTo>
                  <a:pt x="20537" y="88328"/>
                </a:lnTo>
                <a:lnTo>
                  <a:pt x="44135" y="53766"/>
                </a:lnTo>
                <a:lnTo>
                  <a:pt x="74777" y="26526"/>
                </a:lnTo>
                <a:lnTo>
                  <a:pt x="111080" y="8104"/>
                </a:lnTo>
                <a:lnTo>
                  <a:pt x="151661" y="0"/>
                </a:lnTo>
                <a:lnTo>
                  <a:pt x="166723" y="593"/>
                </a:lnTo>
                <a:lnTo>
                  <a:pt x="208998" y="9557"/>
                </a:lnTo>
                <a:lnTo>
                  <a:pt x="246066"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5"/>
                </a:lnTo>
                <a:lnTo>
                  <a:pt x="155063" y="346207"/>
                </a:lnTo>
                <a:lnTo>
                  <a:pt x="112506" y="337332"/>
                </a:lnTo>
                <a:lnTo>
                  <a:pt x="75251" y="318819"/>
                </a:lnTo>
                <a:lnTo>
                  <a:pt x="44337" y="292046"/>
                </a:lnTo>
                <a:lnTo>
                  <a:pt x="20800" y="258392"/>
                </a:lnTo>
                <a:lnTo>
                  <a:pt x="5680" y="219235"/>
                </a:lnTo>
                <a:lnTo>
                  <a:pt x="16" y="175952"/>
                </a:lnTo>
                <a:lnTo>
                  <a:pt x="0" y="173429"/>
                </a:lnTo>
                <a:close/>
              </a:path>
            </a:pathLst>
          </a:custGeom>
          <a:noFill/>
          <a:ln w="9525" cap="flat" cmpd="sng">
            <a:solidFill>
              <a:srgbClr val="54B8D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206" name="Google Shape;1206;p53"/>
          <p:cNvSpPr/>
          <p:nvPr/>
        </p:nvSpPr>
        <p:spPr>
          <a:xfrm>
            <a:off x="8153398" y="4038743"/>
            <a:ext cx="423900" cy="387900"/>
          </a:xfrm>
          <a:prstGeom prst="rect">
            <a:avLst/>
          </a:prstGeom>
          <a:blipFill rotWithShape="1">
            <a:blip r:embed="rId20">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207" name="Google Shape;1207;p53"/>
          <p:cNvSpPr/>
          <p:nvPr/>
        </p:nvSpPr>
        <p:spPr>
          <a:xfrm>
            <a:off x="8204908" y="4061906"/>
            <a:ext cx="320700" cy="299700"/>
          </a:xfrm>
          <a:prstGeom prst="rect">
            <a:avLst/>
          </a:prstGeom>
          <a:blipFill rotWithShape="1">
            <a:blip r:embed="rId8">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208" name="Google Shape;1208;p53"/>
          <p:cNvSpPr/>
          <p:nvPr/>
        </p:nvSpPr>
        <p:spPr>
          <a:xfrm>
            <a:off x="8204892" y="4061906"/>
            <a:ext cx="321309" cy="300453"/>
          </a:xfrm>
          <a:custGeom>
            <a:avLst/>
            <a:gdLst/>
            <a:ahLst/>
            <a:cxnLst/>
            <a:rect l="l" t="t" r="r" b="b"/>
            <a:pathLst>
              <a:path w="321309" h="347345" extrusionOk="0">
                <a:moveTo>
                  <a:pt x="0" y="173429"/>
                </a:moveTo>
                <a:lnTo>
                  <a:pt x="5364" y="128714"/>
                </a:lnTo>
                <a:lnTo>
                  <a:pt x="20537" y="88328"/>
                </a:lnTo>
                <a:lnTo>
                  <a:pt x="44135" y="53766"/>
                </a:lnTo>
                <a:lnTo>
                  <a:pt x="74777" y="26525"/>
                </a:lnTo>
                <a:lnTo>
                  <a:pt x="111080" y="8104"/>
                </a:lnTo>
                <a:lnTo>
                  <a:pt x="151661" y="0"/>
                </a:lnTo>
                <a:lnTo>
                  <a:pt x="166723" y="593"/>
                </a:lnTo>
                <a:lnTo>
                  <a:pt x="208998" y="9557"/>
                </a:lnTo>
                <a:lnTo>
                  <a:pt x="246066" y="28213"/>
                </a:lnTo>
                <a:lnTo>
                  <a:pt x="276849" y="55170"/>
                </a:lnTo>
                <a:lnTo>
                  <a:pt x="300271" y="89037"/>
                </a:lnTo>
                <a:lnTo>
                  <a:pt x="315255" y="128422"/>
                </a:lnTo>
                <a:lnTo>
                  <a:pt x="320724" y="171933"/>
                </a:lnTo>
                <a:lnTo>
                  <a:pt x="320117" y="187383"/>
                </a:lnTo>
                <a:lnTo>
                  <a:pt x="311411" y="231177"/>
                </a:lnTo>
                <a:lnTo>
                  <a:pt x="293435" y="270018"/>
                </a:lnTo>
                <a:lnTo>
                  <a:pt x="267552" y="302464"/>
                </a:lnTo>
                <a:lnTo>
                  <a:pt x="235127" y="327078"/>
                </a:lnTo>
                <a:lnTo>
                  <a:pt x="197522" y="342419"/>
                </a:lnTo>
                <a:lnTo>
                  <a:pt x="170247" y="346785"/>
                </a:lnTo>
                <a:lnTo>
                  <a:pt x="155063" y="346207"/>
                </a:lnTo>
                <a:lnTo>
                  <a:pt x="112506" y="337332"/>
                </a:lnTo>
                <a:lnTo>
                  <a:pt x="75251" y="318819"/>
                </a:lnTo>
                <a:lnTo>
                  <a:pt x="44337" y="292046"/>
                </a:lnTo>
                <a:lnTo>
                  <a:pt x="20800" y="258392"/>
                </a:lnTo>
                <a:lnTo>
                  <a:pt x="5680" y="219235"/>
                </a:lnTo>
                <a:lnTo>
                  <a:pt x="16" y="175952"/>
                </a:lnTo>
                <a:lnTo>
                  <a:pt x="0" y="173429"/>
                </a:lnTo>
                <a:close/>
              </a:path>
            </a:pathLst>
          </a:custGeom>
          <a:noFill/>
          <a:ln w="9525" cap="flat" cmpd="sng">
            <a:solidFill>
              <a:srgbClr val="CC615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209" name="Google Shape;1209;p53"/>
          <p:cNvSpPr/>
          <p:nvPr/>
        </p:nvSpPr>
        <p:spPr>
          <a:xfrm>
            <a:off x="8627225" y="3593194"/>
            <a:ext cx="423900" cy="387900"/>
          </a:xfrm>
          <a:prstGeom prst="rect">
            <a:avLst/>
          </a:prstGeom>
          <a:blipFill rotWithShape="1">
            <a:blip r:embed="rId21">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210" name="Google Shape;1210;p53"/>
          <p:cNvSpPr/>
          <p:nvPr/>
        </p:nvSpPr>
        <p:spPr>
          <a:xfrm>
            <a:off x="8678038" y="3618695"/>
            <a:ext cx="320700" cy="299700"/>
          </a:xfrm>
          <a:prstGeom prst="rect">
            <a:avLst/>
          </a:prstGeom>
          <a:blipFill rotWithShape="1">
            <a:blip r:embed="rId22">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211" name="Google Shape;1211;p53"/>
          <p:cNvSpPr/>
          <p:nvPr/>
        </p:nvSpPr>
        <p:spPr>
          <a:xfrm>
            <a:off x="8678021" y="3618695"/>
            <a:ext cx="321309" cy="300453"/>
          </a:xfrm>
          <a:custGeom>
            <a:avLst/>
            <a:gdLst/>
            <a:ahLst/>
            <a:cxnLst/>
            <a:rect l="l" t="t" r="r" b="b"/>
            <a:pathLst>
              <a:path w="321309" h="347345" extrusionOk="0">
                <a:moveTo>
                  <a:pt x="0" y="173429"/>
                </a:moveTo>
                <a:lnTo>
                  <a:pt x="5364" y="128714"/>
                </a:lnTo>
                <a:lnTo>
                  <a:pt x="20537" y="88327"/>
                </a:lnTo>
                <a:lnTo>
                  <a:pt x="44135" y="53765"/>
                </a:lnTo>
                <a:lnTo>
                  <a:pt x="74777" y="26525"/>
                </a:lnTo>
                <a:lnTo>
                  <a:pt x="111080" y="8104"/>
                </a:lnTo>
                <a:lnTo>
                  <a:pt x="151661" y="0"/>
                </a:lnTo>
                <a:lnTo>
                  <a:pt x="166724" y="593"/>
                </a:lnTo>
                <a:lnTo>
                  <a:pt x="208998" y="9557"/>
                </a:lnTo>
                <a:lnTo>
                  <a:pt x="246066" y="28213"/>
                </a:lnTo>
                <a:lnTo>
                  <a:pt x="276849" y="55171"/>
                </a:lnTo>
                <a:lnTo>
                  <a:pt x="300271" y="89037"/>
                </a:lnTo>
                <a:lnTo>
                  <a:pt x="315255" y="128422"/>
                </a:lnTo>
                <a:lnTo>
                  <a:pt x="320724" y="171933"/>
                </a:lnTo>
                <a:lnTo>
                  <a:pt x="320117" y="187383"/>
                </a:lnTo>
                <a:lnTo>
                  <a:pt x="311411" y="231177"/>
                </a:lnTo>
                <a:lnTo>
                  <a:pt x="293435" y="270018"/>
                </a:lnTo>
                <a:lnTo>
                  <a:pt x="267552" y="302464"/>
                </a:lnTo>
                <a:lnTo>
                  <a:pt x="235127" y="327078"/>
                </a:lnTo>
                <a:lnTo>
                  <a:pt x="197522" y="342420"/>
                </a:lnTo>
                <a:lnTo>
                  <a:pt x="170247" y="346786"/>
                </a:lnTo>
                <a:lnTo>
                  <a:pt x="155063" y="346207"/>
                </a:lnTo>
                <a:lnTo>
                  <a:pt x="112506" y="337333"/>
                </a:lnTo>
                <a:lnTo>
                  <a:pt x="75252" y="318819"/>
                </a:lnTo>
                <a:lnTo>
                  <a:pt x="44337" y="292047"/>
                </a:lnTo>
                <a:lnTo>
                  <a:pt x="20800" y="258392"/>
                </a:lnTo>
                <a:lnTo>
                  <a:pt x="5680" y="219235"/>
                </a:lnTo>
                <a:lnTo>
                  <a:pt x="16" y="175952"/>
                </a:lnTo>
                <a:lnTo>
                  <a:pt x="0" y="173429"/>
                </a:lnTo>
                <a:close/>
              </a:path>
            </a:pathLst>
          </a:custGeom>
          <a:noFill/>
          <a:ln w="9525" cap="flat" cmpd="sng">
            <a:solidFill>
              <a:srgbClr val="CC615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212" name="Google Shape;1212;p53"/>
          <p:cNvSpPr/>
          <p:nvPr/>
        </p:nvSpPr>
        <p:spPr>
          <a:xfrm>
            <a:off x="8789323" y="4225586"/>
            <a:ext cx="419700" cy="387900"/>
          </a:xfrm>
          <a:prstGeom prst="rect">
            <a:avLst/>
          </a:prstGeom>
          <a:blipFill rotWithShape="1">
            <a:blip r:embed="rId2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213" name="Google Shape;1213;p53"/>
          <p:cNvSpPr/>
          <p:nvPr/>
        </p:nvSpPr>
        <p:spPr>
          <a:xfrm>
            <a:off x="8838403" y="4249589"/>
            <a:ext cx="320700" cy="299700"/>
          </a:xfrm>
          <a:prstGeom prst="rect">
            <a:avLst/>
          </a:prstGeom>
          <a:blipFill rotWithShape="1">
            <a:blip r:embed="rId10">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214" name="Google Shape;1214;p53"/>
          <p:cNvSpPr/>
          <p:nvPr/>
        </p:nvSpPr>
        <p:spPr>
          <a:xfrm>
            <a:off x="8838387" y="4249589"/>
            <a:ext cx="321309" cy="300453"/>
          </a:xfrm>
          <a:custGeom>
            <a:avLst/>
            <a:gdLst/>
            <a:ahLst/>
            <a:cxnLst/>
            <a:rect l="l" t="t" r="r" b="b"/>
            <a:pathLst>
              <a:path w="321309" h="347345" extrusionOk="0">
                <a:moveTo>
                  <a:pt x="0" y="173429"/>
                </a:moveTo>
                <a:lnTo>
                  <a:pt x="5364" y="128714"/>
                </a:lnTo>
                <a:lnTo>
                  <a:pt x="20537" y="88328"/>
                </a:lnTo>
                <a:lnTo>
                  <a:pt x="44135" y="53765"/>
                </a:lnTo>
                <a:lnTo>
                  <a:pt x="74777" y="26525"/>
                </a:lnTo>
                <a:lnTo>
                  <a:pt x="111080" y="8104"/>
                </a:lnTo>
                <a:lnTo>
                  <a:pt x="151661" y="0"/>
                </a:lnTo>
                <a:lnTo>
                  <a:pt x="166723" y="593"/>
                </a:lnTo>
                <a:lnTo>
                  <a:pt x="208998" y="9557"/>
                </a:lnTo>
                <a:lnTo>
                  <a:pt x="246066" y="28213"/>
                </a:lnTo>
                <a:lnTo>
                  <a:pt x="276849" y="55170"/>
                </a:lnTo>
                <a:lnTo>
                  <a:pt x="300271" y="89037"/>
                </a:lnTo>
                <a:lnTo>
                  <a:pt x="315255" y="128422"/>
                </a:lnTo>
                <a:lnTo>
                  <a:pt x="320724" y="171933"/>
                </a:lnTo>
                <a:lnTo>
                  <a:pt x="320117" y="187383"/>
                </a:lnTo>
                <a:lnTo>
                  <a:pt x="311411" y="231177"/>
                </a:lnTo>
                <a:lnTo>
                  <a:pt x="293435" y="270018"/>
                </a:lnTo>
                <a:lnTo>
                  <a:pt x="267552" y="302464"/>
                </a:lnTo>
                <a:lnTo>
                  <a:pt x="235127" y="327078"/>
                </a:lnTo>
                <a:lnTo>
                  <a:pt x="197522" y="342419"/>
                </a:lnTo>
                <a:lnTo>
                  <a:pt x="170247" y="346785"/>
                </a:lnTo>
                <a:lnTo>
                  <a:pt x="155063" y="346207"/>
                </a:lnTo>
                <a:lnTo>
                  <a:pt x="112506" y="337332"/>
                </a:lnTo>
                <a:lnTo>
                  <a:pt x="75251" y="318819"/>
                </a:lnTo>
                <a:lnTo>
                  <a:pt x="44337" y="292046"/>
                </a:lnTo>
                <a:lnTo>
                  <a:pt x="20800" y="258392"/>
                </a:lnTo>
                <a:lnTo>
                  <a:pt x="5680" y="219235"/>
                </a:lnTo>
                <a:lnTo>
                  <a:pt x="16" y="175952"/>
                </a:lnTo>
                <a:lnTo>
                  <a:pt x="0" y="173429"/>
                </a:lnTo>
                <a:close/>
              </a:path>
            </a:pathLst>
          </a:custGeom>
          <a:noFill/>
          <a:ln w="9525" cap="flat" cmpd="sng">
            <a:solidFill>
              <a:srgbClr val="CC615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215" name="Google Shape;1215;p53"/>
          <p:cNvSpPr/>
          <p:nvPr/>
        </p:nvSpPr>
        <p:spPr>
          <a:xfrm>
            <a:off x="6220690" y="4552562"/>
            <a:ext cx="419700" cy="387900"/>
          </a:xfrm>
          <a:prstGeom prst="rect">
            <a:avLst/>
          </a:prstGeom>
          <a:blipFill rotWithShape="1">
            <a:blip r:embed="rId24">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216" name="Google Shape;1216;p53"/>
          <p:cNvSpPr/>
          <p:nvPr/>
        </p:nvSpPr>
        <p:spPr>
          <a:xfrm>
            <a:off x="6271242" y="4575842"/>
            <a:ext cx="320700" cy="299700"/>
          </a:xfrm>
          <a:prstGeom prst="rect">
            <a:avLst/>
          </a:prstGeom>
          <a:blipFill rotWithShape="1">
            <a:blip r:embed="rId1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217" name="Google Shape;1217;p53"/>
          <p:cNvSpPr/>
          <p:nvPr/>
        </p:nvSpPr>
        <p:spPr>
          <a:xfrm>
            <a:off x="6271225" y="4575842"/>
            <a:ext cx="321310" cy="300453"/>
          </a:xfrm>
          <a:custGeom>
            <a:avLst/>
            <a:gdLst/>
            <a:ahLst/>
            <a:cxnLst/>
            <a:rect l="l" t="t" r="r" b="b"/>
            <a:pathLst>
              <a:path w="321310" h="347345" extrusionOk="0">
                <a:moveTo>
                  <a:pt x="0" y="173429"/>
                </a:moveTo>
                <a:lnTo>
                  <a:pt x="5364" y="128714"/>
                </a:lnTo>
                <a:lnTo>
                  <a:pt x="20537" y="88328"/>
                </a:lnTo>
                <a:lnTo>
                  <a:pt x="44135" y="53766"/>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5"/>
                </a:lnTo>
                <a:lnTo>
                  <a:pt x="155063" y="346207"/>
                </a:lnTo>
                <a:lnTo>
                  <a:pt x="112506" y="337332"/>
                </a:lnTo>
                <a:lnTo>
                  <a:pt x="75251" y="318819"/>
                </a:lnTo>
                <a:lnTo>
                  <a:pt x="44336" y="292046"/>
                </a:lnTo>
                <a:lnTo>
                  <a:pt x="20800" y="258392"/>
                </a:lnTo>
                <a:lnTo>
                  <a:pt x="5680" y="219234"/>
                </a:lnTo>
                <a:lnTo>
                  <a:pt x="16" y="175952"/>
                </a:lnTo>
                <a:lnTo>
                  <a:pt x="0" y="173429"/>
                </a:lnTo>
                <a:close/>
              </a:path>
            </a:pathLst>
          </a:custGeom>
          <a:noFill/>
          <a:ln w="76200" cap="flat" cmpd="sng">
            <a:solidFill>
              <a:srgbClr val="F1C23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218" name="Google Shape;1218;p53"/>
          <p:cNvSpPr/>
          <p:nvPr/>
        </p:nvSpPr>
        <p:spPr>
          <a:xfrm>
            <a:off x="6416040" y="5648470"/>
            <a:ext cx="419700" cy="387900"/>
          </a:xfrm>
          <a:prstGeom prst="rect">
            <a:avLst/>
          </a:prstGeom>
          <a:blipFill rotWithShape="1">
            <a:blip r:embed="rId2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219" name="Google Shape;1219;p53"/>
          <p:cNvSpPr/>
          <p:nvPr/>
        </p:nvSpPr>
        <p:spPr>
          <a:xfrm>
            <a:off x="6466564" y="5671665"/>
            <a:ext cx="320700" cy="299700"/>
          </a:xfrm>
          <a:prstGeom prst="rect">
            <a:avLst/>
          </a:prstGeom>
          <a:blipFill rotWithShape="1">
            <a:blip r:embed="rId1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220" name="Google Shape;1220;p53"/>
          <p:cNvSpPr/>
          <p:nvPr/>
        </p:nvSpPr>
        <p:spPr>
          <a:xfrm>
            <a:off x="6466547" y="5671665"/>
            <a:ext cx="321310" cy="300453"/>
          </a:xfrm>
          <a:custGeom>
            <a:avLst/>
            <a:gdLst/>
            <a:ahLst/>
            <a:cxnLst/>
            <a:rect l="l" t="t" r="r" b="b"/>
            <a:pathLst>
              <a:path w="321310" h="347345" extrusionOk="0">
                <a:moveTo>
                  <a:pt x="0" y="173429"/>
                </a:moveTo>
                <a:lnTo>
                  <a:pt x="5364" y="128714"/>
                </a:lnTo>
                <a:lnTo>
                  <a:pt x="20537" y="88328"/>
                </a:lnTo>
                <a:lnTo>
                  <a:pt x="44135" y="53766"/>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5"/>
                </a:lnTo>
                <a:lnTo>
                  <a:pt x="155063" y="346207"/>
                </a:lnTo>
                <a:lnTo>
                  <a:pt x="112506" y="337332"/>
                </a:lnTo>
                <a:lnTo>
                  <a:pt x="75251" y="318819"/>
                </a:lnTo>
                <a:lnTo>
                  <a:pt x="44336" y="292046"/>
                </a:lnTo>
                <a:lnTo>
                  <a:pt x="20800" y="258392"/>
                </a:lnTo>
                <a:lnTo>
                  <a:pt x="5680" y="219234"/>
                </a:lnTo>
                <a:lnTo>
                  <a:pt x="16" y="175952"/>
                </a:lnTo>
                <a:lnTo>
                  <a:pt x="0" y="173429"/>
                </a:lnTo>
                <a:close/>
              </a:path>
            </a:pathLst>
          </a:custGeom>
          <a:noFill/>
          <a:ln w="9525" cap="flat" cmpd="sng">
            <a:solidFill>
              <a:srgbClr val="54B8D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221" name="Google Shape;1221;p53"/>
          <p:cNvSpPr/>
          <p:nvPr/>
        </p:nvSpPr>
        <p:spPr>
          <a:xfrm>
            <a:off x="5364479" y="4710660"/>
            <a:ext cx="419700" cy="387900"/>
          </a:xfrm>
          <a:prstGeom prst="rect">
            <a:avLst/>
          </a:prstGeom>
          <a:blipFill rotWithShape="1">
            <a:blip r:embed="rId2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222" name="Google Shape;1222;p53"/>
          <p:cNvSpPr/>
          <p:nvPr/>
        </p:nvSpPr>
        <p:spPr>
          <a:xfrm>
            <a:off x="5413021" y="4735752"/>
            <a:ext cx="320700" cy="299700"/>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223" name="Google Shape;1223;p53"/>
          <p:cNvSpPr/>
          <p:nvPr/>
        </p:nvSpPr>
        <p:spPr>
          <a:xfrm>
            <a:off x="5413005" y="4735752"/>
            <a:ext cx="321310" cy="300453"/>
          </a:xfrm>
          <a:custGeom>
            <a:avLst/>
            <a:gdLst/>
            <a:ahLst/>
            <a:cxnLst/>
            <a:rect l="l" t="t" r="r" b="b"/>
            <a:pathLst>
              <a:path w="321310" h="347345" extrusionOk="0">
                <a:moveTo>
                  <a:pt x="0" y="173429"/>
                </a:moveTo>
                <a:lnTo>
                  <a:pt x="5364" y="128714"/>
                </a:lnTo>
                <a:lnTo>
                  <a:pt x="20537" y="88328"/>
                </a:lnTo>
                <a:lnTo>
                  <a:pt x="44135" y="53766"/>
                </a:lnTo>
                <a:lnTo>
                  <a:pt x="74777" y="26526"/>
                </a:lnTo>
                <a:lnTo>
                  <a:pt x="111080" y="8104"/>
                </a:lnTo>
                <a:lnTo>
                  <a:pt x="151661" y="0"/>
                </a:lnTo>
                <a:lnTo>
                  <a:pt x="166723" y="593"/>
                </a:lnTo>
                <a:lnTo>
                  <a:pt x="208998" y="9557"/>
                </a:lnTo>
                <a:lnTo>
                  <a:pt x="246066"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5"/>
                </a:lnTo>
                <a:lnTo>
                  <a:pt x="155063" y="346207"/>
                </a:lnTo>
                <a:lnTo>
                  <a:pt x="112506" y="337332"/>
                </a:lnTo>
                <a:lnTo>
                  <a:pt x="75251" y="318819"/>
                </a:lnTo>
                <a:lnTo>
                  <a:pt x="44337" y="292046"/>
                </a:lnTo>
                <a:lnTo>
                  <a:pt x="20800" y="258392"/>
                </a:lnTo>
                <a:lnTo>
                  <a:pt x="5680" y="219235"/>
                </a:lnTo>
                <a:lnTo>
                  <a:pt x="16" y="175952"/>
                </a:lnTo>
                <a:lnTo>
                  <a:pt x="0" y="173429"/>
                </a:lnTo>
                <a:close/>
              </a:path>
            </a:pathLst>
          </a:custGeom>
          <a:noFill/>
          <a:ln w="76200" cap="flat" cmpd="sng">
            <a:solidFill>
              <a:srgbClr val="F1C23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224" name="Google Shape;1224;p53"/>
          <p:cNvSpPr/>
          <p:nvPr/>
        </p:nvSpPr>
        <p:spPr>
          <a:xfrm>
            <a:off x="4146665" y="4376498"/>
            <a:ext cx="423900" cy="387900"/>
          </a:xfrm>
          <a:prstGeom prst="rect">
            <a:avLst/>
          </a:prstGeom>
          <a:blipFill rotWithShape="1">
            <a:blip r:embed="rId27">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225" name="Google Shape;1225;p53"/>
          <p:cNvSpPr/>
          <p:nvPr/>
        </p:nvSpPr>
        <p:spPr>
          <a:xfrm>
            <a:off x="4197350" y="4399734"/>
            <a:ext cx="320700" cy="299700"/>
          </a:xfrm>
          <a:prstGeom prst="rect">
            <a:avLst/>
          </a:prstGeom>
          <a:blipFill rotWithShape="1">
            <a:blip r:embed="rId1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226" name="Google Shape;1226;p53"/>
          <p:cNvSpPr/>
          <p:nvPr/>
        </p:nvSpPr>
        <p:spPr>
          <a:xfrm>
            <a:off x="4197333" y="4399734"/>
            <a:ext cx="321310" cy="300453"/>
          </a:xfrm>
          <a:custGeom>
            <a:avLst/>
            <a:gdLst/>
            <a:ahLst/>
            <a:cxnLst/>
            <a:rect l="l" t="t" r="r" b="b"/>
            <a:pathLst>
              <a:path w="321310" h="347345" extrusionOk="0">
                <a:moveTo>
                  <a:pt x="0" y="173429"/>
                </a:moveTo>
                <a:lnTo>
                  <a:pt x="5364" y="128714"/>
                </a:lnTo>
                <a:lnTo>
                  <a:pt x="20537" y="88328"/>
                </a:lnTo>
                <a:lnTo>
                  <a:pt x="44135" y="53766"/>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6"/>
                </a:lnTo>
                <a:lnTo>
                  <a:pt x="155063" y="346207"/>
                </a:lnTo>
                <a:lnTo>
                  <a:pt x="112506" y="337332"/>
                </a:lnTo>
                <a:lnTo>
                  <a:pt x="75251" y="318819"/>
                </a:lnTo>
                <a:lnTo>
                  <a:pt x="44337" y="292047"/>
                </a:lnTo>
                <a:lnTo>
                  <a:pt x="20800" y="258392"/>
                </a:lnTo>
                <a:lnTo>
                  <a:pt x="5680" y="219235"/>
                </a:lnTo>
                <a:lnTo>
                  <a:pt x="16" y="175952"/>
                </a:lnTo>
                <a:lnTo>
                  <a:pt x="0" y="173429"/>
                </a:lnTo>
                <a:close/>
              </a:path>
            </a:pathLst>
          </a:custGeom>
          <a:noFill/>
          <a:ln w="9525" cap="flat" cmpd="sng">
            <a:solidFill>
              <a:srgbClr val="54B8D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227" name="Google Shape;1227;p53"/>
          <p:cNvSpPr/>
          <p:nvPr/>
        </p:nvSpPr>
        <p:spPr>
          <a:xfrm>
            <a:off x="6765174" y="3736920"/>
            <a:ext cx="419700" cy="387900"/>
          </a:xfrm>
          <a:prstGeom prst="rect">
            <a:avLst/>
          </a:prstGeom>
          <a:blipFill rotWithShape="1">
            <a:blip r:embed="rId28">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228" name="Google Shape;1228;p53"/>
          <p:cNvSpPr/>
          <p:nvPr/>
        </p:nvSpPr>
        <p:spPr>
          <a:xfrm>
            <a:off x="6814920" y="3761615"/>
            <a:ext cx="320700" cy="299700"/>
          </a:xfrm>
          <a:prstGeom prst="rect">
            <a:avLst/>
          </a:prstGeom>
          <a:blipFill rotWithShape="1">
            <a:blip r:embed="rId29">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229" name="Google Shape;1229;p53"/>
          <p:cNvSpPr/>
          <p:nvPr/>
        </p:nvSpPr>
        <p:spPr>
          <a:xfrm>
            <a:off x="6814903" y="3761615"/>
            <a:ext cx="321310" cy="300453"/>
          </a:xfrm>
          <a:custGeom>
            <a:avLst/>
            <a:gdLst/>
            <a:ahLst/>
            <a:cxnLst/>
            <a:rect l="l" t="t" r="r" b="b"/>
            <a:pathLst>
              <a:path w="321310" h="347345" extrusionOk="0">
                <a:moveTo>
                  <a:pt x="0" y="173429"/>
                </a:moveTo>
                <a:lnTo>
                  <a:pt x="5364" y="128714"/>
                </a:lnTo>
                <a:lnTo>
                  <a:pt x="20537" y="88327"/>
                </a:lnTo>
                <a:lnTo>
                  <a:pt x="44135" y="53766"/>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7"/>
                </a:lnTo>
                <a:lnTo>
                  <a:pt x="293435" y="270018"/>
                </a:lnTo>
                <a:lnTo>
                  <a:pt x="267552" y="302464"/>
                </a:lnTo>
                <a:lnTo>
                  <a:pt x="235127" y="327078"/>
                </a:lnTo>
                <a:lnTo>
                  <a:pt x="197522" y="342420"/>
                </a:lnTo>
                <a:lnTo>
                  <a:pt x="170247" y="346785"/>
                </a:lnTo>
                <a:lnTo>
                  <a:pt x="155063" y="346207"/>
                </a:lnTo>
                <a:lnTo>
                  <a:pt x="112506" y="337332"/>
                </a:lnTo>
                <a:lnTo>
                  <a:pt x="75251" y="318819"/>
                </a:lnTo>
                <a:lnTo>
                  <a:pt x="44337" y="292046"/>
                </a:lnTo>
                <a:lnTo>
                  <a:pt x="20800" y="258392"/>
                </a:lnTo>
                <a:lnTo>
                  <a:pt x="5680" y="219234"/>
                </a:lnTo>
                <a:lnTo>
                  <a:pt x="16" y="175952"/>
                </a:lnTo>
                <a:lnTo>
                  <a:pt x="0" y="173429"/>
                </a:lnTo>
                <a:close/>
              </a:path>
            </a:pathLst>
          </a:custGeom>
          <a:noFill/>
          <a:ln w="9525" cap="flat" cmpd="sng">
            <a:solidFill>
              <a:srgbClr val="CC615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230" name="Google Shape;1230;p53"/>
          <p:cNvSpPr/>
          <p:nvPr/>
        </p:nvSpPr>
        <p:spPr>
          <a:xfrm>
            <a:off x="6058592" y="5030450"/>
            <a:ext cx="423900" cy="387900"/>
          </a:xfrm>
          <a:prstGeom prst="rect">
            <a:avLst/>
          </a:prstGeom>
          <a:blipFill rotWithShape="1">
            <a:blip r:embed="rId30">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231" name="Google Shape;1231;p53"/>
          <p:cNvSpPr/>
          <p:nvPr/>
        </p:nvSpPr>
        <p:spPr>
          <a:xfrm>
            <a:off x="6110878" y="5053564"/>
            <a:ext cx="320700" cy="299700"/>
          </a:xfrm>
          <a:prstGeom prst="rect">
            <a:avLst/>
          </a:prstGeom>
          <a:blipFill rotWithShape="1">
            <a:blip r:embed="rId8">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232" name="Google Shape;1232;p53"/>
          <p:cNvSpPr/>
          <p:nvPr/>
        </p:nvSpPr>
        <p:spPr>
          <a:xfrm>
            <a:off x="6110861" y="5053564"/>
            <a:ext cx="321310" cy="300453"/>
          </a:xfrm>
          <a:custGeom>
            <a:avLst/>
            <a:gdLst/>
            <a:ahLst/>
            <a:cxnLst/>
            <a:rect l="l" t="t" r="r" b="b"/>
            <a:pathLst>
              <a:path w="321310" h="347345" extrusionOk="0">
                <a:moveTo>
                  <a:pt x="0" y="173429"/>
                </a:moveTo>
                <a:lnTo>
                  <a:pt x="5364" y="128714"/>
                </a:lnTo>
                <a:lnTo>
                  <a:pt x="20537" y="88328"/>
                </a:lnTo>
                <a:lnTo>
                  <a:pt x="44135" y="53766"/>
                </a:lnTo>
                <a:lnTo>
                  <a:pt x="74777" y="26525"/>
                </a:lnTo>
                <a:lnTo>
                  <a:pt x="111080" y="8104"/>
                </a:lnTo>
                <a:lnTo>
                  <a:pt x="151661" y="0"/>
                </a:lnTo>
                <a:lnTo>
                  <a:pt x="166723" y="593"/>
                </a:lnTo>
                <a:lnTo>
                  <a:pt x="208998" y="9557"/>
                </a:lnTo>
                <a:lnTo>
                  <a:pt x="246066"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5"/>
                </a:lnTo>
                <a:lnTo>
                  <a:pt x="155063" y="346207"/>
                </a:lnTo>
                <a:lnTo>
                  <a:pt x="112506" y="337332"/>
                </a:lnTo>
                <a:lnTo>
                  <a:pt x="75251" y="318819"/>
                </a:lnTo>
                <a:lnTo>
                  <a:pt x="44337" y="292046"/>
                </a:lnTo>
                <a:lnTo>
                  <a:pt x="20800" y="258392"/>
                </a:lnTo>
                <a:lnTo>
                  <a:pt x="5680" y="219235"/>
                </a:lnTo>
                <a:lnTo>
                  <a:pt x="16" y="175952"/>
                </a:lnTo>
                <a:lnTo>
                  <a:pt x="0" y="173429"/>
                </a:lnTo>
                <a:close/>
              </a:path>
            </a:pathLst>
          </a:custGeom>
          <a:noFill/>
          <a:ln w="76200" cap="flat" cmpd="sng">
            <a:solidFill>
              <a:srgbClr val="F1C23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233" name="Google Shape;1233;p53"/>
          <p:cNvSpPr/>
          <p:nvPr/>
        </p:nvSpPr>
        <p:spPr>
          <a:xfrm>
            <a:off x="8049490" y="2791923"/>
            <a:ext cx="419700" cy="387900"/>
          </a:xfrm>
          <a:prstGeom prst="rect">
            <a:avLst/>
          </a:prstGeom>
          <a:blipFill rotWithShape="1">
            <a:blip r:embed="rId31">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234" name="Google Shape;1234;p53"/>
          <p:cNvSpPr/>
          <p:nvPr/>
        </p:nvSpPr>
        <p:spPr>
          <a:xfrm>
            <a:off x="8099183" y="2816962"/>
            <a:ext cx="320700" cy="299700"/>
          </a:xfrm>
          <a:prstGeom prst="rect">
            <a:avLst/>
          </a:prstGeom>
          <a:blipFill rotWithShape="1">
            <a:blip r:embed="rId29">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235" name="Google Shape;1235;p53"/>
          <p:cNvSpPr/>
          <p:nvPr/>
        </p:nvSpPr>
        <p:spPr>
          <a:xfrm>
            <a:off x="8099166" y="2816962"/>
            <a:ext cx="321309" cy="300453"/>
          </a:xfrm>
          <a:custGeom>
            <a:avLst/>
            <a:gdLst/>
            <a:ahLst/>
            <a:cxnLst/>
            <a:rect l="l" t="t" r="r" b="b"/>
            <a:pathLst>
              <a:path w="321309" h="347344" extrusionOk="0">
                <a:moveTo>
                  <a:pt x="0" y="173429"/>
                </a:moveTo>
                <a:lnTo>
                  <a:pt x="5364" y="128714"/>
                </a:lnTo>
                <a:lnTo>
                  <a:pt x="20537" y="88327"/>
                </a:lnTo>
                <a:lnTo>
                  <a:pt x="44135" y="53765"/>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7"/>
                </a:lnTo>
                <a:lnTo>
                  <a:pt x="293435" y="270018"/>
                </a:lnTo>
                <a:lnTo>
                  <a:pt x="267552" y="302464"/>
                </a:lnTo>
                <a:lnTo>
                  <a:pt x="235127" y="327078"/>
                </a:lnTo>
                <a:lnTo>
                  <a:pt x="197522" y="342420"/>
                </a:lnTo>
                <a:lnTo>
                  <a:pt x="170247" y="346786"/>
                </a:lnTo>
                <a:lnTo>
                  <a:pt x="155063" y="346207"/>
                </a:lnTo>
                <a:lnTo>
                  <a:pt x="112506" y="337333"/>
                </a:lnTo>
                <a:lnTo>
                  <a:pt x="75252" y="318819"/>
                </a:lnTo>
                <a:lnTo>
                  <a:pt x="44337" y="292047"/>
                </a:lnTo>
                <a:lnTo>
                  <a:pt x="20800" y="258392"/>
                </a:lnTo>
                <a:lnTo>
                  <a:pt x="5680" y="219235"/>
                </a:lnTo>
                <a:lnTo>
                  <a:pt x="16" y="175952"/>
                </a:lnTo>
                <a:lnTo>
                  <a:pt x="0" y="173429"/>
                </a:lnTo>
                <a:close/>
              </a:path>
            </a:pathLst>
          </a:custGeom>
          <a:noFill/>
          <a:ln w="9525" cap="flat" cmpd="sng">
            <a:solidFill>
              <a:srgbClr val="CC615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236" name="Google Shape;1236;p53"/>
          <p:cNvSpPr/>
          <p:nvPr/>
        </p:nvSpPr>
        <p:spPr>
          <a:xfrm>
            <a:off x="7297188" y="2569149"/>
            <a:ext cx="423900" cy="387900"/>
          </a:xfrm>
          <a:prstGeom prst="rect">
            <a:avLst/>
          </a:prstGeom>
          <a:blipFill rotWithShape="1">
            <a:blip r:embed="rId32">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237" name="Google Shape;1237;p53"/>
          <p:cNvSpPr/>
          <p:nvPr/>
        </p:nvSpPr>
        <p:spPr>
          <a:xfrm>
            <a:off x="7348881" y="2594655"/>
            <a:ext cx="320700" cy="299700"/>
          </a:xfrm>
          <a:prstGeom prst="rect">
            <a:avLst/>
          </a:prstGeom>
          <a:blipFill rotWithShape="1">
            <a:blip r:embed="rId8">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238" name="Google Shape;1238;p53"/>
          <p:cNvSpPr/>
          <p:nvPr/>
        </p:nvSpPr>
        <p:spPr>
          <a:xfrm>
            <a:off x="7348864" y="2594655"/>
            <a:ext cx="321309" cy="300453"/>
          </a:xfrm>
          <a:custGeom>
            <a:avLst/>
            <a:gdLst/>
            <a:ahLst/>
            <a:cxnLst/>
            <a:rect l="l" t="t" r="r" b="b"/>
            <a:pathLst>
              <a:path w="321309" h="347344" extrusionOk="0">
                <a:moveTo>
                  <a:pt x="0" y="173429"/>
                </a:moveTo>
                <a:lnTo>
                  <a:pt x="5364" y="128714"/>
                </a:lnTo>
                <a:lnTo>
                  <a:pt x="20537" y="88328"/>
                </a:lnTo>
                <a:lnTo>
                  <a:pt x="44135" y="53766"/>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6"/>
                </a:lnTo>
                <a:lnTo>
                  <a:pt x="155063" y="346207"/>
                </a:lnTo>
                <a:lnTo>
                  <a:pt x="112506" y="337332"/>
                </a:lnTo>
                <a:lnTo>
                  <a:pt x="75252" y="318819"/>
                </a:lnTo>
                <a:lnTo>
                  <a:pt x="44337" y="292046"/>
                </a:lnTo>
                <a:lnTo>
                  <a:pt x="20800" y="258392"/>
                </a:lnTo>
                <a:lnTo>
                  <a:pt x="5680" y="219235"/>
                </a:lnTo>
                <a:lnTo>
                  <a:pt x="16" y="175952"/>
                </a:lnTo>
                <a:lnTo>
                  <a:pt x="0" y="173429"/>
                </a:lnTo>
                <a:close/>
              </a:path>
            </a:pathLst>
          </a:custGeom>
          <a:noFill/>
          <a:ln w="9525" cap="flat" cmpd="sng">
            <a:solidFill>
              <a:srgbClr val="CC615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239" name="Google Shape;1239;p53"/>
          <p:cNvSpPr/>
          <p:nvPr/>
        </p:nvSpPr>
        <p:spPr>
          <a:xfrm>
            <a:off x="7218217" y="4376498"/>
            <a:ext cx="419700" cy="387900"/>
          </a:xfrm>
          <a:prstGeom prst="rect">
            <a:avLst/>
          </a:prstGeom>
          <a:blipFill rotWithShape="1">
            <a:blip r:embed="rId3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240" name="Google Shape;1240;p53"/>
          <p:cNvSpPr/>
          <p:nvPr/>
        </p:nvSpPr>
        <p:spPr>
          <a:xfrm>
            <a:off x="7268390" y="4399734"/>
            <a:ext cx="320700" cy="299700"/>
          </a:xfrm>
          <a:prstGeom prst="rect">
            <a:avLst/>
          </a:prstGeom>
          <a:blipFill rotWithShape="1">
            <a:blip r:embed="rId22">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241" name="Google Shape;1241;p53"/>
          <p:cNvSpPr/>
          <p:nvPr/>
        </p:nvSpPr>
        <p:spPr>
          <a:xfrm>
            <a:off x="7268373" y="4399734"/>
            <a:ext cx="321309" cy="300453"/>
          </a:xfrm>
          <a:custGeom>
            <a:avLst/>
            <a:gdLst/>
            <a:ahLst/>
            <a:cxnLst/>
            <a:rect l="l" t="t" r="r" b="b"/>
            <a:pathLst>
              <a:path w="321309" h="347345" extrusionOk="0">
                <a:moveTo>
                  <a:pt x="0" y="173429"/>
                </a:moveTo>
                <a:lnTo>
                  <a:pt x="5364" y="128714"/>
                </a:lnTo>
                <a:lnTo>
                  <a:pt x="20537" y="88328"/>
                </a:lnTo>
                <a:lnTo>
                  <a:pt x="44135" y="53766"/>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6"/>
                </a:lnTo>
                <a:lnTo>
                  <a:pt x="155063" y="346207"/>
                </a:lnTo>
                <a:lnTo>
                  <a:pt x="112506" y="337332"/>
                </a:lnTo>
                <a:lnTo>
                  <a:pt x="75251" y="318819"/>
                </a:lnTo>
                <a:lnTo>
                  <a:pt x="44337" y="292047"/>
                </a:lnTo>
                <a:lnTo>
                  <a:pt x="20800" y="258392"/>
                </a:lnTo>
                <a:lnTo>
                  <a:pt x="5680" y="219235"/>
                </a:lnTo>
                <a:lnTo>
                  <a:pt x="16" y="175952"/>
                </a:lnTo>
                <a:lnTo>
                  <a:pt x="0" y="173429"/>
                </a:lnTo>
                <a:close/>
              </a:path>
            </a:pathLst>
          </a:custGeom>
          <a:noFill/>
          <a:ln w="9525" cap="flat" cmpd="sng">
            <a:solidFill>
              <a:srgbClr val="CC615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242" name="Google Shape;1242;p53"/>
          <p:cNvSpPr/>
          <p:nvPr/>
        </p:nvSpPr>
        <p:spPr>
          <a:xfrm>
            <a:off x="6108469" y="3614752"/>
            <a:ext cx="423900" cy="387900"/>
          </a:xfrm>
          <a:prstGeom prst="rect">
            <a:avLst/>
          </a:prstGeom>
          <a:blipFill rotWithShape="1">
            <a:blip r:embed="rId34">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243" name="Google Shape;1243;p53"/>
          <p:cNvSpPr/>
          <p:nvPr/>
        </p:nvSpPr>
        <p:spPr>
          <a:xfrm>
            <a:off x="6160631" y="3638968"/>
            <a:ext cx="320700" cy="299700"/>
          </a:xfrm>
          <a:prstGeom prst="rect">
            <a:avLst/>
          </a:prstGeom>
          <a:blipFill rotWithShape="1">
            <a:blip r:embed="rId8">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244" name="Google Shape;1244;p53"/>
          <p:cNvSpPr/>
          <p:nvPr/>
        </p:nvSpPr>
        <p:spPr>
          <a:xfrm>
            <a:off x="6160614" y="3638968"/>
            <a:ext cx="321310" cy="300453"/>
          </a:xfrm>
          <a:custGeom>
            <a:avLst/>
            <a:gdLst/>
            <a:ahLst/>
            <a:cxnLst/>
            <a:rect l="l" t="t" r="r" b="b"/>
            <a:pathLst>
              <a:path w="321310" h="347345" extrusionOk="0">
                <a:moveTo>
                  <a:pt x="0" y="173429"/>
                </a:moveTo>
                <a:lnTo>
                  <a:pt x="5364" y="128714"/>
                </a:lnTo>
                <a:lnTo>
                  <a:pt x="20537" y="88327"/>
                </a:lnTo>
                <a:lnTo>
                  <a:pt x="44135" y="53766"/>
                </a:lnTo>
                <a:lnTo>
                  <a:pt x="74777" y="26525"/>
                </a:lnTo>
                <a:lnTo>
                  <a:pt x="111080" y="8104"/>
                </a:lnTo>
                <a:lnTo>
                  <a:pt x="151661" y="0"/>
                </a:lnTo>
                <a:lnTo>
                  <a:pt x="166724" y="593"/>
                </a:lnTo>
                <a:lnTo>
                  <a:pt x="208998" y="9557"/>
                </a:lnTo>
                <a:lnTo>
                  <a:pt x="246066" y="28213"/>
                </a:lnTo>
                <a:lnTo>
                  <a:pt x="276849" y="55171"/>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6"/>
                </a:lnTo>
                <a:lnTo>
                  <a:pt x="155063" y="346207"/>
                </a:lnTo>
                <a:lnTo>
                  <a:pt x="112506" y="337332"/>
                </a:lnTo>
                <a:lnTo>
                  <a:pt x="75252" y="318819"/>
                </a:lnTo>
                <a:lnTo>
                  <a:pt x="44337" y="292047"/>
                </a:lnTo>
                <a:lnTo>
                  <a:pt x="20800" y="258392"/>
                </a:lnTo>
                <a:lnTo>
                  <a:pt x="5680" y="219235"/>
                </a:lnTo>
                <a:lnTo>
                  <a:pt x="16" y="175952"/>
                </a:lnTo>
                <a:lnTo>
                  <a:pt x="0" y="173429"/>
                </a:lnTo>
                <a:close/>
              </a:path>
            </a:pathLst>
          </a:custGeom>
          <a:noFill/>
          <a:ln w="9525" cap="flat" cmpd="sng">
            <a:solidFill>
              <a:srgbClr val="CC615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245" name="Google Shape;1245;p53"/>
          <p:cNvSpPr/>
          <p:nvPr/>
        </p:nvSpPr>
        <p:spPr>
          <a:xfrm>
            <a:off x="9125988" y="3050629"/>
            <a:ext cx="423900" cy="387900"/>
          </a:xfrm>
          <a:prstGeom prst="rect">
            <a:avLst/>
          </a:prstGeom>
          <a:blipFill rotWithShape="1">
            <a:blip r:embed="rId3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246" name="Google Shape;1246;p53"/>
          <p:cNvSpPr/>
          <p:nvPr/>
        </p:nvSpPr>
        <p:spPr>
          <a:xfrm>
            <a:off x="9176826" y="3074802"/>
            <a:ext cx="320700" cy="299700"/>
          </a:xfrm>
          <a:prstGeom prst="rect">
            <a:avLst/>
          </a:prstGeom>
          <a:blipFill rotWithShape="1">
            <a:blip r:embed="rId8">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247" name="Google Shape;1247;p53"/>
          <p:cNvSpPr/>
          <p:nvPr/>
        </p:nvSpPr>
        <p:spPr>
          <a:xfrm>
            <a:off x="9176810" y="3074802"/>
            <a:ext cx="321309" cy="300453"/>
          </a:xfrm>
          <a:custGeom>
            <a:avLst/>
            <a:gdLst/>
            <a:ahLst/>
            <a:cxnLst/>
            <a:rect l="l" t="t" r="r" b="b"/>
            <a:pathLst>
              <a:path w="321309" h="347344" extrusionOk="0">
                <a:moveTo>
                  <a:pt x="0" y="173429"/>
                </a:moveTo>
                <a:lnTo>
                  <a:pt x="5364" y="128714"/>
                </a:lnTo>
                <a:lnTo>
                  <a:pt x="20537" y="88327"/>
                </a:lnTo>
                <a:lnTo>
                  <a:pt x="44135" y="53765"/>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7"/>
                </a:lnTo>
                <a:lnTo>
                  <a:pt x="293435" y="270018"/>
                </a:lnTo>
                <a:lnTo>
                  <a:pt x="267552" y="302464"/>
                </a:lnTo>
                <a:lnTo>
                  <a:pt x="235127" y="327078"/>
                </a:lnTo>
                <a:lnTo>
                  <a:pt x="197522" y="342420"/>
                </a:lnTo>
                <a:lnTo>
                  <a:pt x="170247" y="346786"/>
                </a:lnTo>
                <a:lnTo>
                  <a:pt x="155063" y="346207"/>
                </a:lnTo>
                <a:lnTo>
                  <a:pt x="112506" y="337333"/>
                </a:lnTo>
                <a:lnTo>
                  <a:pt x="75252" y="318820"/>
                </a:lnTo>
                <a:lnTo>
                  <a:pt x="44337" y="292047"/>
                </a:lnTo>
                <a:lnTo>
                  <a:pt x="20800" y="258392"/>
                </a:lnTo>
                <a:lnTo>
                  <a:pt x="5680" y="219235"/>
                </a:lnTo>
                <a:lnTo>
                  <a:pt x="16" y="175952"/>
                </a:lnTo>
                <a:lnTo>
                  <a:pt x="0" y="173429"/>
                </a:lnTo>
                <a:close/>
              </a:path>
            </a:pathLst>
          </a:custGeom>
          <a:noFill/>
          <a:ln w="9525" cap="flat" cmpd="sng">
            <a:solidFill>
              <a:srgbClr val="CC615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248" name="Google Shape;1248;p53"/>
          <p:cNvSpPr/>
          <p:nvPr/>
        </p:nvSpPr>
        <p:spPr>
          <a:xfrm>
            <a:off x="7218217" y="3614752"/>
            <a:ext cx="419700" cy="387900"/>
          </a:xfrm>
          <a:prstGeom prst="rect">
            <a:avLst/>
          </a:prstGeom>
          <a:blipFill rotWithShape="1">
            <a:blip r:embed="rId3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249" name="Google Shape;1249;p53"/>
          <p:cNvSpPr/>
          <p:nvPr/>
        </p:nvSpPr>
        <p:spPr>
          <a:xfrm>
            <a:off x="7268390" y="3638968"/>
            <a:ext cx="320700" cy="299700"/>
          </a:xfrm>
          <a:prstGeom prst="rect">
            <a:avLst/>
          </a:prstGeom>
          <a:blipFill rotWithShape="1">
            <a:blip r:embed="rId10">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250" name="Google Shape;1250;p53"/>
          <p:cNvSpPr/>
          <p:nvPr/>
        </p:nvSpPr>
        <p:spPr>
          <a:xfrm>
            <a:off x="7268373" y="3638968"/>
            <a:ext cx="321309" cy="300453"/>
          </a:xfrm>
          <a:custGeom>
            <a:avLst/>
            <a:gdLst/>
            <a:ahLst/>
            <a:cxnLst/>
            <a:rect l="l" t="t" r="r" b="b"/>
            <a:pathLst>
              <a:path w="321309" h="347345" extrusionOk="0">
                <a:moveTo>
                  <a:pt x="0" y="173429"/>
                </a:moveTo>
                <a:lnTo>
                  <a:pt x="5364" y="128714"/>
                </a:lnTo>
                <a:lnTo>
                  <a:pt x="20537" y="88327"/>
                </a:lnTo>
                <a:lnTo>
                  <a:pt x="44135" y="53765"/>
                </a:lnTo>
                <a:lnTo>
                  <a:pt x="74777" y="26525"/>
                </a:lnTo>
                <a:lnTo>
                  <a:pt x="111080" y="8104"/>
                </a:lnTo>
                <a:lnTo>
                  <a:pt x="151661" y="0"/>
                </a:lnTo>
                <a:lnTo>
                  <a:pt x="166724" y="593"/>
                </a:lnTo>
                <a:lnTo>
                  <a:pt x="208998" y="9557"/>
                </a:lnTo>
                <a:lnTo>
                  <a:pt x="246066" y="28213"/>
                </a:lnTo>
                <a:lnTo>
                  <a:pt x="276849" y="55171"/>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6"/>
                </a:lnTo>
                <a:lnTo>
                  <a:pt x="155063" y="346207"/>
                </a:lnTo>
                <a:lnTo>
                  <a:pt x="112506" y="337332"/>
                </a:lnTo>
                <a:lnTo>
                  <a:pt x="75252" y="318819"/>
                </a:lnTo>
                <a:lnTo>
                  <a:pt x="44337" y="292047"/>
                </a:lnTo>
                <a:lnTo>
                  <a:pt x="20800" y="258392"/>
                </a:lnTo>
                <a:lnTo>
                  <a:pt x="5680" y="219235"/>
                </a:lnTo>
                <a:lnTo>
                  <a:pt x="16" y="175952"/>
                </a:lnTo>
                <a:lnTo>
                  <a:pt x="0" y="173429"/>
                </a:lnTo>
                <a:close/>
              </a:path>
            </a:pathLst>
          </a:custGeom>
          <a:noFill/>
          <a:ln w="9525" cap="flat" cmpd="sng">
            <a:solidFill>
              <a:srgbClr val="CC615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251" name="Google Shape;1251;p53"/>
          <p:cNvSpPr/>
          <p:nvPr/>
        </p:nvSpPr>
        <p:spPr>
          <a:xfrm>
            <a:off x="5551516" y="5332273"/>
            <a:ext cx="423900" cy="387900"/>
          </a:xfrm>
          <a:prstGeom prst="rect">
            <a:avLst/>
          </a:prstGeom>
          <a:blipFill rotWithShape="1">
            <a:blip r:embed="rId37">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252" name="Google Shape;1252;p53"/>
          <p:cNvSpPr/>
          <p:nvPr/>
        </p:nvSpPr>
        <p:spPr>
          <a:xfrm>
            <a:off x="5602575" y="5354988"/>
            <a:ext cx="320700" cy="299700"/>
          </a:xfrm>
          <a:prstGeom prst="rect">
            <a:avLst/>
          </a:prstGeom>
          <a:blipFill rotWithShape="1">
            <a:blip r:embed="rId1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253" name="Google Shape;1253;p53"/>
          <p:cNvSpPr/>
          <p:nvPr/>
        </p:nvSpPr>
        <p:spPr>
          <a:xfrm>
            <a:off x="5602559" y="5354988"/>
            <a:ext cx="321310" cy="300453"/>
          </a:xfrm>
          <a:custGeom>
            <a:avLst/>
            <a:gdLst/>
            <a:ahLst/>
            <a:cxnLst/>
            <a:rect l="l" t="t" r="r" b="b"/>
            <a:pathLst>
              <a:path w="321310" h="347345" extrusionOk="0">
                <a:moveTo>
                  <a:pt x="0" y="173429"/>
                </a:moveTo>
                <a:lnTo>
                  <a:pt x="5364" y="128714"/>
                </a:lnTo>
                <a:lnTo>
                  <a:pt x="20537" y="88328"/>
                </a:lnTo>
                <a:lnTo>
                  <a:pt x="44135" y="53766"/>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6"/>
                </a:lnTo>
                <a:lnTo>
                  <a:pt x="155063" y="346207"/>
                </a:lnTo>
                <a:lnTo>
                  <a:pt x="112506" y="337332"/>
                </a:lnTo>
                <a:lnTo>
                  <a:pt x="75251" y="318819"/>
                </a:lnTo>
                <a:lnTo>
                  <a:pt x="44337" y="292046"/>
                </a:lnTo>
                <a:lnTo>
                  <a:pt x="20800" y="258392"/>
                </a:lnTo>
                <a:lnTo>
                  <a:pt x="5680" y="219235"/>
                </a:lnTo>
                <a:lnTo>
                  <a:pt x="16" y="175952"/>
                </a:lnTo>
                <a:lnTo>
                  <a:pt x="0" y="173429"/>
                </a:lnTo>
                <a:close/>
              </a:path>
            </a:pathLst>
          </a:custGeom>
          <a:noFill/>
          <a:ln w="76200" cap="flat" cmpd="sng">
            <a:solidFill>
              <a:srgbClr val="F1C23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254" name="Google Shape;1254;p53"/>
          <p:cNvSpPr/>
          <p:nvPr/>
        </p:nvSpPr>
        <p:spPr>
          <a:xfrm>
            <a:off x="6889865" y="4732219"/>
            <a:ext cx="419700" cy="384300"/>
          </a:xfrm>
          <a:prstGeom prst="rect">
            <a:avLst/>
          </a:prstGeom>
          <a:blipFill rotWithShape="1">
            <a:blip r:embed="rId38">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255" name="Google Shape;1255;p53"/>
          <p:cNvSpPr/>
          <p:nvPr/>
        </p:nvSpPr>
        <p:spPr>
          <a:xfrm>
            <a:off x="6940120" y="4754406"/>
            <a:ext cx="320700" cy="299700"/>
          </a:xfrm>
          <a:prstGeom prst="rect">
            <a:avLst/>
          </a:prstGeom>
          <a:blipFill rotWithShape="1">
            <a:blip r:embed="rId1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256" name="Google Shape;1256;p53"/>
          <p:cNvSpPr/>
          <p:nvPr/>
        </p:nvSpPr>
        <p:spPr>
          <a:xfrm>
            <a:off x="6940103" y="4754406"/>
            <a:ext cx="321310" cy="300453"/>
          </a:xfrm>
          <a:custGeom>
            <a:avLst/>
            <a:gdLst/>
            <a:ahLst/>
            <a:cxnLst/>
            <a:rect l="l" t="t" r="r" b="b"/>
            <a:pathLst>
              <a:path w="321310" h="347345" extrusionOk="0">
                <a:moveTo>
                  <a:pt x="0" y="173429"/>
                </a:moveTo>
                <a:lnTo>
                  <a:pt x="5364" y="128714"/>
                </a:lnTo>
                <a:lnTo>
                  <a:pt x="20537" y="88328"/>
                </a:lnTo>
                <a:lnTo>
                  <a:pt x="44135" y="53766"/>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5"/>
                </a:lnTo>
                <a:lnTo>
                  <a:pt x="155063" y="346207"/>
                </a:lnTo>
                <a:lnTo>
                  <a:pt x="112506" y="337332"/>
                </a:lnTo>
                <a:lnTo>
                  <a:pt x="75251" y="318819"/>
                </a:lnTo>
                <a:lnTo>
                  <a:pt x="44337" y="292046"/>
                </a:lnTo>
                <a:lnTo>
                  <a:pt x="20800" y="258392"/>
                </a:lnTo>
                <a:lnTo>
                  <a:pt x="5680" y="219234"/>
                </a:lnTo>
                <a:lnTo>
                  <a:pt x="16" y="175952"/>
                </a:lnTo>
                <a:lnTo>
                  <a:pt x="0" y="173429"/>
                </a:lnTo>
                <a:close/>
              </a:path>
            </a:pathLst>
          </a:custGeom>
          <a:noFill/>
          <a:ln w="9525" cap="flat" cmpd="sng">
            <a:solidFill>
              <a:srgbClr val="54B8D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257" name="Google Shape;1257;p53"/>
          <p:cNvSpPr/>
          <p:nvPr/>
        </p:nvSpPr>
        <p:spPr>
          <a:xfrm>
            <a:off x="7268094" y="5630504"/>
            <a:ext cx="419700" cy="387900"/>
          </a:xfrm>
          <a:prstGeom prst="rect">
            <a:avLst/>
          </a:prstGeom>
          <a:blipFill rotWithShape="1">
            <a:blip r:embed="rId39">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258" name="Google Shape;1258;p53"/>
          <p:cNvSpPr/>
          <p:nvPr/>
        </p:nvSpPr>
        <p:spPr>
          <a:xfrm>
            <a:off x="7318368" y="5655280"/>
            <a:ext cx="320700" cy="299700"/>
          </a:xfrm>
          <a:prstGeom prst="rect">
            <a:avLst/>
          </a:prstGeom>
          <a:blipFill rotWithShape="1">
            <a:blip r:embed="rId40">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259" name="Google Shape;1259;p53"/>
          <p:cNvSpPr/>
          <p:nvPr/>
        </p:nvSpPr>
        <p:spPr>
          <a:xfrm>
            <a:off x="7318352" y="5655280"/>
            <a:ext cx="321309" cy="300453"/>
          </a:xfrm>
          <a:custGeom>
            <a:avLst/>
            <a:gdLst/>
            <a:ahLst/>
            <a:cxnLst/>
            <a:rect l="l" t="t" r="r" b="b"/>
            <a:pathLst>
              <a:path w="321309" h="347345" extrusionOk="0">
                <a:moveTo>
                  <a:pt x="0" y="173429"/>
                </a:moveTo>
                <a:lnTo>
                  <a:pt x="5364" y="128714"/>
                </a:lnTo>
                <a:lnTo>
                  <a:pt x="20537" y="88328"/>
                </a:lnTo>
                <a:lnTo>
                  <a:pt x="44135" y="53766"/>
                </a:lnTo>
                <a:lnTo>
                  <a:pt x="74777" y="26525"/>
                </a:lnTo>
                <a:lnTo>
                  <a:pt x="111080" y="8104"/>
                </a:lnTo>
                <a:lnTo>
                  <a:pt x="151661" y="0"/>
                </a:lnTo>
                <a:lnTo>
                  <a:pt x="166724" y="593"/>
                </a:lnTo>
                <a:lnTo>
                  <a:pt x="208998" y="9557"/>
                </a:lnTo>
                <a:lnTo>
                  <a:pt x="246066" y="28213"/>
                </a:lnTo>
                <a:lnTo>
                  <a:pt x="276849" y="55171"/>
                </a:lnTo>
                <a:lnTo>
                  <a:pt x="300271" y="89037"/>
                </a:lnTo>
                <a:lnTo>
                  <a:pt x="315255" y="128422"/>
                </a:lnTo>
                <a:lnTo>
                  <a:pt x="320723" y="171933"/>
                </a:lnTo>
                <a:lnTo>
                  <a:pt x="320117" y="187383"/>
                </a:lnTo>
                <a:lnTo>
                  <a:pt x="311410" y="231178"/>
                </a:lnTo>
                <a:lnTo>
                  <a:pt x="293434" y="270018"/>
                </a:lnTo>
                <a:lnTo>
                  <a:pt x="267552" y="302464"/>
                </a:lnTo>
                <a:lnTo>
                  <a:pt x="235126" y="327078"/>
                </a:lnTo>
                <a:lnTo>
                  <a:pt x="197521" y="342420"/>
                </a:lnTo>
                <a:lnTo>
                  <a:pt x="170246" y="346786"/>
                </a:lnTo>
                <a:lnTo>
                  <a:pt x="155062" y="346207"/>
                </a:lnTo>
                <a:lnTo>
                  <a:pt x="112506" y="337332"/>
                </a:lnTo>
                <a:lnTo>
                  <a:pt x="75251" y="318819"/>
                </a:lnTo>
                <a:lnTo>
                  <a:pt x="44336" y="292046"/>
                </a:lnTo>
                <a:lnTo>
                  <a:pt x="20800" y="258392"/>
                </a:lnTo>
                <a:lnTo>
                  <a:pt x="5680" y="219234"/>
                </a:lnTo>
                <a:lnTo>
                  <a:pt x="16" y="175952"/>
                </a:lnTo>
                <a:lnTo>
                  <a:pt x="0" y="173429"/>
                </a:lnTo>
                <a:close/>
              </a:path>
            </a:pathLst>
          </a:custGeom>
          <a:noFill/>
          <a:ln w="9525" cap="flat" cmpd="sng">
            <a:solidFill>
              <a:srgbClr val="54B8D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260" name="Google Shape;1260;p53"/>
          <p:cNvSpPr/>
          <p:nvPr/>
        </p:nvSpPr>
        <p:spPr>
          <a:xfrm>
            <a:off x="4587240" y="3582414"/>
            <a:ext cx="419700" cy="387900"/>
          </a:xfrm>
          <a:prstGeom prst="rect">
            <a:avLst/>
          </a:prstGeom>
          <a:blipFill rotWithShape="1">
            <a:blip r:embed="rId41">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261" name="Google Shape;1261;p53"/>
          <p:cNvSpPr/>
          <p:nvPr/>
        </p:nvSpPr>
        <p:spPr>
          <a:xfrm>
            <a:off x="4636861" y="3606283"/>
            <a:ext cx="320700" cy="299700"/>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262" name="Google Shape;1262;p53"/>
          <p:cNvSpPr/>
          <p:nvPr/>
        </p:nvSpPr>
        <p:spPr>
          <a:xfrm>
            <a:off x="4636844" y="3606283"/>
            <a:ext cx="321310" cy="300453"/>
          </a:xfrm>
          <a:custGeom>
            <a:avLst/>
            <a:gdLst/>
            <a:ahLst/>
            <a:cxnLst/>
            <a:rect l="l" t="t" r="r" b="b"/>
            <a:pathLst>
              <a:path w="321310" h="347345" extrusionOk="0">
                <a:moveTo>
                  <a:pt x="0" y="173429"/>
                </a:moveTo>
                <a:lnTo>
                  <a:pt x="5364" y="128714"/>
                </a:lnTo>
                <a:lnTo>
                  <a:pt x="20537" y="88328"/>
                </a:lnTo>
                <a:lnTo>
                  <a:pt x="44135" y="53766"/>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7"/>
                </a:lnTo>
                <a:lnTo>
                  <a:pt x="293435" y="270018"/>
                </a:lnTo>
                <a:lnTo>
                  <a:pt x="267552" y="302464"/>
                </a:lnTo>
                <a:lnTo>
                  <a:pt x="235127" y="327078"/>
                </a:lnTo>
                <a:lnTo>
                  <a:pt x="197522" y="342420"/>
                </a:lnTo>
                <a:lnTo>
                  <a:pt x="170247" y="346786"/>
                </a:lnTo>
                <a:lnTo>
                  <a:pt x="155063" y="346207"/>
                </a:lnTo>
                <a:lnTo>
                  <a:pt x="112506" y="337332"/>
                </a:lnTo>
                <a:lnTo>
                  <a:pt x="75252" y="318819"/>
                </a:lnTo>
                <a:lnTo>
                  <a:pt x="44337" y="292047"/>
                </a:lnTo>
                <a:lnTo>
                  <a:pt x="20800" y="258392"/>
                </a:lnTo>
                <a:lnTo>
                  <a:pt x="5680" y="219235"/>
                </a:lnTo>
                <a:lnTo>
                  <a:pt x="16" y="175952"/>
                </a:lnTo>
                <a:lnTo>
                  <a:pt x="0" y="173429"/>
                </a:lnTo>
                <a:close/>
              </a:path>
            </a:pathLst>
          </a:custGeom>
          <a:noFill/>
          <a:ln w="9525" cap="flat" cmpd="sng">
            <a:solidFill>
              <a:srgbClr val="54B8D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263" name="Google Shape;1263;p53"/>
          <p:cNvSpPr/>
          <p:nvPr/>
        </p:nvSpPr>
        <p:spPr>
          <a:xfrm>
            <a:off x="4267200" y="5375391"/>
            <a:ext cx="423900" cy="387900"/>
          </a:xfrm>
          <a:prstGeom prst="rect">
            <a:avLst/>
          </a:prstGeom>
          <a:blipFill rotWithShape="1">
            <a:blip r:embed="rId42">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264" name="Google Shape;1264;p53"/>
          <p:cNvSpPr/>
          <p:nvPr/>
        </p:nvSpPr>
        <p:spPr>
          <a:xfrm>
            <a:off x="4319662" y="5399536"/>
            <a:ext cx="320700" cy="299700"/>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265" name="Google Shape;1265;p53"/>
          <p:cNvSpPr/>
          <p:nvPr/>
        </p:nvSpPr>
        <p:spPr>
          <a:xfrm>
            <a:off x="4319646" y="5399536"/>
            <a:ext cx="321310" cy="300453"/>
          </a:xfrm>
          <a:custGeom>
            <a:avLst/>
            <a:gdLst/>
            <a:ahLst/>
            <a:cxnLst/>
            <a:rect l="l" t="t" r="r" b="b"/>
            <a:pathLst>
              <a:path w="321310" h="347345" extrusionOk="0">
                <a:moveTo>
                  <a:pt x="0" y="173429"/>
                </a:moveTo>
                <a:lnTo>
                  <a:pt x="5364" y="128714"/>
                </a:lnTo>
                <a:lnTo>
                  <a:pt x="20537" y="88328"/>
                </a:lnTo>
                <a:lnTo>
                  <a:pt x="44135" y="53766"/>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6"/>
                </a:lnTo>
                <a:lnTo>
                  <a:pt x="155063" y="346207"/>
                </a:lnTo>
                <a:lnTo>
                  <a:pt x="112506" y="337332"/>
                </a:lnTo>
                <a:lnTo>
                  <a:pt x="75251" y="318819"/>
                </a:lnTo>
                <a:lnTo>
                  <a:pt x="44337" y="292047"/>
                </a:lnTo>
                <a:lnTo>
                  <a:pt x="20800" y="258392"/>
                </a:lnTo>
                <a:lnTo>
                  <a:pt x="5680" y="219235"/>
                </a:lnTo>
                <a:lnTo>
                  <a:pt x="16" y="175952"/>
                </a:lnTo>
                <a:lnTo>
                  <a:pt x="0" y="173429"/>
                </a:lnTo>
                <a:close/>
              </a:path>
            </a:pathLst>
          </a:custGeom>
          <a:noFill/>
          <a:ln w="9525" cap="flat" cmpd="sng">
            <a:solidFill>
              <a:srgbClr val="54B8D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266" name="Google Shape;1266;p53"/>
          <p:cNvSpPr/>
          <p:nvPr/>
        </p:nvSpPr>
        <p:spPr>
          <a:xfrm>
            <a:off x="4865716" y="4376498"/>
            <a:ext cx="419700" cy="387900"/>
          </a:xfrm>
          <a:prstGeom prst="rect">
            <a:avLst/>
          </a:prstGeom>
          <a:blipFill rotWithShape="1">
            <a:blip r:embed="rId4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267" name="Google Shape;1267;p53"/>
          <p:cNvSpPr/>
          <p:nvPr/>
        </p:nvSpPr>
        <p:spPr>
          <a:xfrm>
            <a:off x="4916218" y="4400868"/>
            <a:ext cx="320700" cy="299700"/>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268" name="Google Shape;1268;p53"/>
          <p:cNvSpPr/>
          <p:nvPr/>
        </p:nvSpPr>
        <p:spPr>
          <a:xfrm>
            <a:off x="4916201" y="4400869"/>
            <a:ext cx="321310" cy="300453"/>
          </a:xfrm>
          <a:custGeom>
            <a:avLst/>
            <a:gdLst/>
            <a:ahLst/>
            <a:cxnLst/>
            <a:rect l="l" t="t" r="r" b="b"/>
            <a:pathLst>
              <a:path w="321310" h="347345" extrusionOk="0">
                <a:moveTo>
                  <a:pt x="0" y="173429"/>
                </a:moveTo>
                <a:lnTo>
                  <a:pt x="5364" y="128715"/>
                </a:lnTo>
                <a:lnTo>
                  <a:pt x="20537" y="88328"/>
                </a:lnTo>
                <a:lnTo>
                  <a:pt x="44135" y="53766"/>
                </a:lnTo>
                <a:lnTo>
                  <a:pt x="74777" y="26526"/>
                </a:lnTo>
                <a:lnTo>
                  <a:pt x="111080" y="8104"/>
                </a:lnTo>
                <a:lnTo>
                  <a:pt x="151661" y="0"/>
                </a:lnTo>
                <a:lnTo>
                  <a:pt x="166723" y="593"/>
                </a:lnTo>
                <a:lnTo>
                  <a:pt x="208998" y="9557"/>
                </a:lnTo>
                <a:lnTo>
                  <a:pt x="246065"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6"/>
                </a:lnTo>
                <a:lnTo>
                  <a:pt x="155063" y="346207"/>
                </a:lnTo>
                <a:lnTo>
                  <a:pt x="112506" y="337332"/>
                </a:lnTo>
                <a:lnTo>
                  <a:pt x="75251" y="318819"/>
                </a:lnTo>
                <a:lnTo>
                  <a:pt x="44337" y="292046"/>
                </a:lnTo>
                <a:lnTo>
                  <a:pt x="20800" y="258392"/>
                </a:lnTo>
                <a:lnTo>
                  <a:pt x="5680" y="219235"/>
                </a:lnTo>
                <a:lnTo>
                  <a:pt x="16" y="175952"/>
                </a:lnTo>
                <a:lnTo>
                  <a:pt x="0" y="173429"/>
                </a:lnTo>
                <a:close/>
              </a:path>
            </a:pathLst>
          </a:custGeom>
          <a:noFill/>
          <a:ln w="9525" cap="flat" cmpd="sng">
            <a:solidFill>
              <a:srgbClr val="54B8D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269" name="Google Shape;1269;p53"/>
          <p:cNvSpPr/>
          <p:nvPr/>
        </p:nvSpPr>
        <p:spPr>
          <a:xfrm>
            <a:off x="6253941" y="4035150"/>
            <a:ext cx="423900" cy="384300"/>
          </a:xfrm>
          <a:prstGeom prst="rect">
            <a:avLst/>
          </a:prstGeom>
          <a:blipFill rotWithShape="1">
            <a:blip r:embed="rId44">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270" name="Google Shape;1270;p53"/>
          <p:cNvSpPr/>
          <p:nvPr/>
        </p:nvSpPr>
        <p:spPr>
          <a:xfrm>
            <a:off x="6306200" y="4057463"/>
            <a:ext cx="320700" cy="299700"/>
          </a:xfrm>
          <a:prstGeom prst="rect">
            <a:avLst/>
          </a:prstGeom>
          <a:blipFill rotWithShape="1">
            <a:blip r:embed="rId8">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271" name="Google Shape;1271;p53"/>
          <p:cNvSpPr/>
          <p:nvPr/>
        </p:nvSpPr>
        <p:spPr>
          <a:xfrm>
            <a:off x="6306183" y="4057464"/>
            <a:ext cx="321310" cy="300453"/>
          </a:xfrm>
          <a:custGeom>
            <a:avLst/>
            <a:gdLst/>
            <a:ahLst/>
            <a:cxnLst/>
            <a:rect l="l" t="t" r="r" b="b"/>
            <a:pathLst>
              <a:path w="321310" h="347345" extrusionOk="0">
                <a:moveTo>
                  <a:pt x="0" y="173429"/>
                </a:moveTo>
                <a:lnTo>
                  <a:pt x="5364" y="128714"/>
                </a:lnTo>
                <a:lnTo>
                  <a:pt x="20537" y="88328"/>
                </a:lnTo>
                <a:lnTo>
                  <a:pt x="44135" y="53766"/>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5"/>
                </a:lnTo>
                <a:lnTo>
                  <a:pt x="155063" y="346207"/>
                </a:lnTo>
                <a:lnTo>
                  <a:pt x="112506" y="337332"/>
                </a:lnTo>
                <a:lnTo>
                  <a:pt x="75251" y="318819"/>
                </a:lnTo>
                <a:lnTo>
                  <a:pt x="44337" y="292046"/>
                </a:lnTo>
                <a:lnTo>
                  <a:pt x="20800" y="258392"/>
                </a:lnTo>
                <a:lnTo>
                  <a:pt x="5680" y="219235"/>
                </a:lnTo>
                <a:lnTo>
                  <a:pt x="16" y="175952"/>
                </a:lnTo>
                <a:lnTo>
                  <a:pt x="0" y="173429"/>
                </a:lnTo>
                <a:close/>
              </a:path>
            </a:pathLst>
          </a:custGeom>
          <a:noFill/>
          <a:ln w="9525" cap="flat" cmpd="sng">
            <a:solidFill>
              <a:srgbClr val="CC615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272" name="Google Shape;1272;p53"/>
          <p:cNvSpPr/>
          <p:nvPr/>
        </p:nvSpPr>
        <p:spPr>
          <a:xfrm>
            <a:off x="7729451" y="3280591"/>
            <a:ext cx="419700" cy="387900"/>
          </a:xfrm>
          <a:prstGeom prst="rect">
            <a:avLst/>
          </a:prstGeom>
          <a:blipFill rotWithShape="1">
            <a:blip r:embed="rId4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273" name="Google Shape;1273;p53"/>
          <p:cNvSpPr/>
          <p:nvPr/>
        </p:nvSpPr>
        <p:spPr>
          <a:xfrm>
            <a:off x="7778453" y="3305991"/>
            <a:ext cx="320700" cy="299700"/>
          </a:xfrm>
          <a:prstGeom prst="rect">
            <a:avLst/>
          </a:prstGeom>
          <a:blipFill rotWithShape="1">
            <a:blip r:embed="rId22">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274" name="Google Shape;1274;p53"/>
          <p:cNvSpPr/>
          <p:nvPr/>
        </p:nvSpPr>
        <p:spPr>
          <a:xfrm>
            <a:off x="7778436" y="3305991"/>
            <a:ext cx="321309" cy="300453"/>
          </a:xfrm>
          <a:custGeom>
            <a:avLst/>
            <a:gdLst/>
            <a:ahLst/>
            <a:cxnLst/>
            <a:rect l="l" t="t" r="r" b="b"/>
            <a:pathLst>
              <a:path w="321309" h="347344" extrusionOk="0">
                <a:moveTo>
                  <a:pt x="0" y="173429"/>
                </a:moveTo>
                <a:lnTo>
                  <a:pt x="5364" y="128714"/>
                </a:lnTo>
                <a:lnTo>
                  <a:pt x="20537" y="88327"/>
                </a:lnTo>
                <a:lnTo>
                  <a:pt x="44135" y="53765"/>
                </a:lnTo>
                <a:lnTo>
                  <a:pt x="74777" y="26525"/>
                </a:lnTo>
                <a:lnTo>
                  <a:pt x="111080" y="8104"/>
                </a:lnTo>
                <a:lnTo>
                  <a:pt x="151661" y="0"/>
                </a:lnTo>
                <a:lnTo>
                  <a:pt x="166724" y="593"/>
                </a:lnTo>
                <a:lnTo>
                  <a:pt x="208998" y="9557"/>
                </a:lnTo>
                <a:lnTo>
                  <a:pt x="246066" y="28213"/>
                </a:lnTo>
                <a:lnTo>
                  <a:pt x="276849" y="55171"/>
                </a:lnTo>
                <a:lnTo>
                  <a:pt x="300271" y="89037"/>
                </a:lnTo>
                <a:lnTo>
                  <a:pt x="315255" y="128422"/>
                </a:lnTo>
                <a:lnTo>
                  <a:pt x="320724" y="171933"/>
                </a:lnTo>
                <a:lnTo>
                  <a:pt x="320117" y="187383"/>
                </a:lnTo>
                <a:lnTo>
                  <a:pt x="311411" y="231177"/>
                </a:lnTo>
                <a:lnTo>
                  <a:pt x="293435" y="270018"/>
                </a:lnTo>
                <a:lnTo>
                  <a:pt x="267552" y="302464"/>
                </a:lnTo>
                <a:lnTo>
                  <a:pt x="235127" y="327078"/>
                </a:lnTo>
                <a:lnTo>
                  <a:pt x="197522" y="342420"/>
                </a:lnTo>
                <a:lnTo>
                  <a:pt x="170247" y="346786"/>
                </a:lnTo>
                <a:lnTo>
                  <a:pt x="155063" y="346207"/>
                </a:lnTo>
                <a:lnTo>
                  <a:pt x="112506" y="337333"/>
                </a:lnTo>
                <a:lnTo>
                  <a:pt x="75252" y="318819"/>
                </a:lnTo>
                <a:lnTo>
                  <a:pt x="44337" y="292047"/>
                </a:lnTo>
                <a:lnTo>
                  <a:pt x="20800" y="258392"/>
                </a:lnTo>
                <a:lnTo>
                  <a:pt x="5680" y="219235"/>
                </a:lnTo>
                <a:lnTo>
                  <a:pt x="16" y="175952"/>
                </a:lnTo>
                <a:lnTo>
                  <a:pt x="0" y="173429"/>
                </a:lnTo>
                <a:close/>
              </a:path>
            </a:pathLst>
          </a:custGeom>
          <a:noFill/>
          <a:ln w="9525" cap="flat" cmpd="sng">
            <a:solidFill>
              <a:srgbClr val="CC615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275" name="Google Shape;1275;p53"/>
          <p:cNvSpPr txBox="1"/>
          <p:nvPr/>
        </p:nvSpPr>
        <p:spPr>
          <a:xfrm>
            <a:off x="4267200" y="6227335"/>
            <a:ext cx="4419600" cy="402000"/>
          </a:xfrm>
          <a:prstGeom prst="rect">
            <a:avLst/>
          </a:prstGeom>
          <a:noFill/>
          <a:ln>
            <a:noFill/>
          </a:ln>
        </p:spPr>
        <p:txBody>
          <a:bodyPr spcFirstLastPara="1" wrap="square" lIns="0" tIns="0" rIns="0" bIns="0" anchor="t" anchorCtr="0">
            <a:noAutofit/>
          </a:bodyPr>
          <a:lstStyle/>
          <a:p>
            <a:pPr marL="12700" marR="5080" lvl="0" indent="0" algn="ctr" rtl="0">
              <a:lnSpc>
                <a:spcPct val="165217"/>
              </a:lnSpc>
              <a:spcBef>
                <a:spcPts val="0"/>
              </a:spcBef>
              <a:spcAft>
                <a:spcPts val="0"/>
              </a:spcAft>
              <a:buNone/>
            </a:pPr>
            <a:r>
              <a:rPr lang="en-US" sz="2300">
                <a:solidFill>
                  <a:schemeClr val="lt2"/>
                </a:solidFill>
                <a:latin typeface="Avenir"/>
                <a:ea typeface="Avenir"/>
                <a:cs typeface="Avenir"/>
                <a:sym typeface="Avenir"/>
              </a:rPr>
              <a:t>Number of malignant nodes</a:t>
            </a:r>
            <a:endParaRPr sz="2300">
              <a:solidFill>
                <a:schemeClr val="lt2"/>
              </a:solidFill>
              <a:latin typeface="Avenir"/>
              <a:ea typeface="Avenir"/>
              <a:cs typeface="Avenir"/>
              <a:sym typeface="Avenir"/>
            </a:endParaRPr>
          </a:p>
        </p:txBody>
      </p:sp>
      <p:sp>
        <p:nvSpPr>
          <p:cNvPr id="1276" name="Google Shape;1276;p53"/>
          <p:cNvSpPr txBox="1"/>
          <p:nvPr/>
        </p:nvSpPr>
        <p:spPr>
          <a:xfrm>
            <a:off x="3350600" y="6047288"/>
            <a:ext cx="6553200" cy="402000"/>
          </a:xfrm>
          <a:prstGeom prst="rect">
            <a:avLst/>
          </a:prstGeom>
          <a:noFill/>
          <a:ln>
            <a:noFill/>
          </a:ln>
        </p:spPr>
        <p:txBody>
          <a:bodyPr spcFirstLastPara="1" wrap="square" lIns="0" tIns="0" rIns="0" bIns="0" anchor="t" anchorCtr="0">
            <a:noAutofit/>
          </a:bodyPr>
          <a:lstStyle/>
          <a:p>
            <a:pPr marL="12700" marR="5080" lvl="0" indent="0" algn="l" rtl="0">
              <a:lnSpc>
                <a:spcPct val="211111"/>
              </a:lnSpc>
              <a:spcBef>
                <a:spcPts val="0"/>
              </a:spcBef>
              <a:spcAft>
                <a:spcPts val="0"/>
              </a:spcAft>
              <a:buNone/>
            </a:pPr>
            <a:r>
              <a:rPr lang="en-US" sz="1800">
                <a:solidFill>
                  <a:schemeClr val="lt2"/>
                </a:solidFill>
                <a:latin typeface="Avenir"/>
                <a:ea typeface="Avenir"/>
                <a:cs typeface="Avenir"/>
                <a:sym typeface="Avenir"/>
              </a:rPr>
              <a:t>0			10			20	</a:t>
            </a:r>
            <a:endParaRPr sz="1800">
              <a:solidFill>
                <a:schemeClr val="lt2"/>
              </a:solidFill>
              <a:latin typeface="Avenir"/>
              <a:ea typeface="Avenir"/>
              <a:cs typeface="Avenir"/>
              <a:sym typeface="Avenir"/>
            </a:endParaRPr>
          </a:p>
        </p:txBody>
      </p:sp>
      <p:sp>
        <p:nvSpPr>
          <p:cNvPr id="1277" name="Google Shape;1277;p53"/>
          <p:cNvSpPr txBox="1"/>
          <p:nvPr/>
        </p:nvSpPr>
        <p:spPr>
          <a:xfrm>
            <a:off x="1524000" y="3928554"/>
            <a:ext cx="2133600" cy="402000"/>
          </a:xfrm>
          <a:prstGeom prst="rect">
            <a:avLst/>
          </a:prstGeom>
          <a:noFill/>
          <a:ln>
            <a:noFill/>
          </a:ln>
        </p:spPr>
        <p:txBody>
          <a:bodyPr spcFirstLastPara="1" wrap="square" lIns="0" tIns="0" rIns="0" bIns="0" anchor="t" anchorCtr="0">
            <a:noAutofit/>
          </a:bodyPr>
          <a:lstStyle/>
          <a:p>
            <a:pPr marL="12700" marR="5080" lvl="0" indent="0" algn="ctr" rtl="0">
              <a:lnSpc>
                <a:spcPct val="165217"/>
              </a:lnSpc>
              <a:spcBef>
                <a:spcPts val="0"/>
              </a:spcBef>
              <a:spcAft>
                <a:spcPts val="0"/>
              </a:spcAft>
              <a:buNone/>
            </a:pPr>
            <a:r>
              <a:rPr lang="en-US" sz="2300">
                <a:solidFill>
                  <a:schemeClr val="lt2"/>
                </a:solidFill>
                <a:latin typeface="Avenir"/>
                <a:ea typeface="Avenir"/>
                <a:cs typeface="Avenir"/>
                <a:sym typeface="Avenir"/>
              </a:rPr>
              <a:t>Age</a:t>
            </a:r>
            <a:endParaRPr sz="2300">
              <a:solidFill>
                <a:schemeClr val="lt2"/>
              </a:solidFill>
              <a:latin typeface="Avenir"/>
              <a:ea typeface="Avenir"/>
              <a:cs typeface="Avenir"/>
              <a:sym typeface="Avenir"/>
            </a:endParaRPr>
          </a:p>
        </p:txBody>
      </p:sp>
      <p:sp>
        <p:nvSpPr>
          <p:cNvPr id="1278" name="Google Shape;1278;p53"/>
          <p:cNvSpPr txBox="1"/>
          <p:nvPr/>
        </p:nvSpPr>
        <p:spPr>
          <a:xfrm>
            <a:off x="3005666" y="2381049"/>
            <a:ext cx="304800" cy="4182600"/>
          </a:xfrm>
          <a:prstGeom prst="rect">
            <a:avLst/>
          </a:prstGeom>
          <a:noFill/>
          <a:ln>
            <a:noFill/>
          </a:ln>
        </p:spPr>
        <p:txBody>
          <a:bodyPr spcFirstLastPara="1" wrap="square" lIns="0" tIns="0" rIns="0" bIns="0" anchor="t" anchorCtr="0">
            <a:noAutofit/>
          </a:bodyPr>
          <a:lstStyle/>
          <a:p>
            <a:pPr marL="12700" marR="5080" lvl="0" indent="0" algn="r" rtl="0">
              <a:lnSpc>
                <a:spcPct val="211111"/>
              </a:lnSpc>
              <a:spcBef>
                <a:spcPts val="0"/>
              </a:spcBef>
              <a:spcAft>
                <a:spcPts val="0"/>
              </a:spcAft>
              <a:buNone/>
            </a:pPr>
            <a:r>
              <a:rPr lang="en-US" sz="1800">
                <a:solidFill>
                  <a:srgbClr val="A6A6A6"/>
                </a:solidFill>
                <a:latin typeface="Avenir"/>
                <a:ea typeface="Avenir"/>
                <a:cs typeface="Avenir"/>
                <a:sym typeface="Avenir"/>
              </a:rPr>
              <a:t>60			40			20	</a:t>
            </a:r>
            <a:endParaRPr sz="1800">
              <a:solidFill>
                <a:srgbClr val="A6A6A6"/>
              </a:solidFill>
              <a:latin typeface="Avenir"/>
              <a:ea typeface="Avenir"/>
              <a:cs typeface="Avenir"/>
              <a:sym typeface="Avenir"/>
            </a:endParaRPr>
          </a:p>
        </p:txBody>
      </p:sp>
      <p:sp>
        <p:nvSpPr>
          <p:cNvPr id="1279" name="Google Shape;1279;p53"/>
          <p:cNvSpPr/>
          <p:nvPr/>
        </p:nvSpPr>
        <p:spPr>
          <a:xfrm>
            <a:off x="5797057" y="4934832"/>
            <a:ext cx="360300" cy="360300"/>
          </a:xfrm>
          <a:prstGeom prst="ellipse">
            <a:avLst/>
          </a:prstGeom>
          <a:noFill/>
          <a:ln w="57150" cap="flat" cmpd="sng">
            <a:solidFill>
              <a:srgbClr val="FFFFFF"/>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1280" name="Google Shape;1280;p53"/>
          <p:cNvSpPr txBox="1"/>
          <p:nvPr/>
        </p:nvSpPr>
        <p:spPr>
          <a:xfrm>
            <a:off x="637950" y="2196638"/>
            <a:ext cx="1870500" cy="859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4800" b="1">
                <a:solidFill>
                  <a:schemeClr val="accent1"/>
                </a:solidFill>
                <a:latin typeface="Avenir"/>
                <a:ea typeface="Avenir"/>
                <a:cs typeface="Avenir"/>
                <a:sym typeface="Avenir"/>
              </a:rPr>
              <a:t>K = 4</a:t>
            </a:r>
            <a:endParaRPr sz="4800" b="1">
              <a:solidFill>
                <a:schemeClr val="accent1"/>
              </a:solidFill>
              <a:latin typeface="Avenir"/>
              <a:ea typeface="Avenir"/>
              <a:cs typeface="Avenir"/>
              <a:sym typeface="Avenir"/>
            </a:endParaRPr>
          </a:p>
        </p:txBody>
      </p:sp>
      <p:sp>
        <p:nvSpPr>
          <p:cNvPr id="1281" name="Google Shape;1281;p53"/>
          <p:cNvSpPr txBox="1"/>
          <p:nvPr/>
        </p:nvSpPr>
        <p:spPr>
          <a:xfrm>
            <a:off x="3392750" y="1493400"/>
            <a:ext cx="7032000" cy="985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000">
                <a:solidFill>
                  <a:schemeClr val="lt1"/>
                </a:solidFill>
                <a:latin typeface="Source Sans Pro"/>
                <a:ea typeface="Source Sans Pro"/>
                <a:cs typeface="Source Sans Pro"/>
                <a:sym typeface="Source Sans Pro"/>
              </a:rPr>
              <a:t>Look at the four nearest neighbors, predict the label you see most</a:t>
            </a:r>
            <a:endParaRPr sz="3000">
              <a:solidFill>
                <a:schemeClr val="lt1"/>
              </a:solidFill>
              <a:latin typeface="Source Sans Pro"/>
              <a:ea typeface="Source Sans Pro"/>
              <a:cs typeface="Source Sans Pro"/>
              <a:sym typeface="Source Sans Pro"/>
            </a:endParaRPr>
          </a:p>
        </p:txBody>
      </p:sp>
      <p:cxnSp>
        <p:nvCxnSpPr>
          <p:cNvPr id="1282" name="Google Shape;1282;p53"/>
          <p:cNvCxnSpPr/>
          <p:nvPr/>
        </p:nvCxnSpPr>
        <p:spPr>
          <a:xfrm>
            <a:off x="3358700" y="5263650"/>
            <a:ext cx="2209800" cy="0"/>
          </a:xfrm>
          <a:prstGeom prst="straightConnector1">
            <a:avLst/>
          </a:prstGeom>
          <a:noFill/>
          <a:ln w="25400" cap="flat" cmpd="sng">
            <a:solidFill>
              <a:schemeClr val="lt1"/>
            </a:solidFill>
            <a:prstDash val="solid"/>
            <a:round/>
            <a:headEnd type="none" w="sm" len="sm"/>
            <a:tailEnd type="stealth" w="med" len="med"/>
          </a:ln>
          <a:effectLst>
            <a:outerShdw blurRad="40000" dist="20000" dir="5400000" rotWithShape="0">
              <a:srgbClr val="000000">
                <a:alpha val="37650"/>
              </a:srgbClr>
            </a:outerShdw>
          </a:effectLst>
        </p:spPr>
      </p:cxnSp>
      <p:sp>
        <p:nvSpPr>
          <p:cNvPr id="1283" name="Google Shape;1283;p53"/>
          <p:cNvSpPr/>
          <p:nvPr/>
        </p:nvSpPr>
        <p:spPr>
          <a:xfrm>
            <a:off x="2726470" y="5044245"/>
            <a:ext cx="360300" cy="360300"/>
          </a:xfrm>
          <a:prstGeom prst="ellipse">
            <a:avLst/>
          </a:prstGeom>
          <a:solidFill>
            <a:srgbClr val="54B8D0"/>
          </a:solidFill>
          <a:ln w="57150" cap="flat" cmpd="sng">
            <a:solidFill>
              <a:srgbClr val="FFFFFF"/>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1284" name="Google Shape;1284;p53"/>
          <p:cNvSpPr txBox="1"/>
          <p:nvPr/>
        </p:nvSpPr>
        <p:spPr>
          <a:xfrm>
            <a:off x="623250" y="5457275"/>
            <a:ext cx="2688300" cy="465000"/>
          </a:xfrm>
          <a:prstGeom prst="rect">
            <a:avLst/>
          </a:prstGeom>
          <a:noFill/>
          <a:ln>
            <a:noFill/>
          </a:ln>
        </p:spPr>
        <p:txBody>
          <a:bodyPr spcFirstLastPara="1" wrap="square" lIns="0" tIns="0" rIns="0" bIns="0" anchor="t" anchorCtr="0">
            <a:noAutofit/>
          </a:bodyPr>
          <a:lstStyle/>
          <a:p>
            <a:pPr marL="12700" marR="5080" lvl="0" indent="0" algn="ctr" rtl="0">
              <a:lnSpc>
                <a:spcPct val="165217"/>
              </a:lnSpc>
              <a:spcBef>
                <a:spcPts val="0"/>
              </a:spcBef>
              <a:spcAft>
                <a:spcPts val="0"/>
              </a:spcAft>
              <a:buNone/>
            </a:pPr>
            <a:r>
              <a:rPr lang="en-US" sz="2300">
                <a:solidFill>
                  <a:schemeClr val="lt1"/>
                </a:solidFill>
                <a:latin typeface="Avenir"/>
                <a:ea typeface="Avenir"/>
                <a:cs typeface="Avenir"/>
                <a:sym typeface="Avenir"/>
              </a:rPr>
              <a:t>Predict</a:t>
            </a:r>
            <a:endParaRPr>
              <a:solidFill>
                <a:schemeClr val="lt1"/>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288"/>
        <p:cNvGrpSpPr/>
        <p:nvPr/>
      </p:nvGrpSpPr>
      <p:grpSpPr>
        <a:xfrm>
          <a:off x="0" y="0"/>
          <a:ext cx="0" cy="0"/>
          <a:chOff x="0" y="0"/>
          <a:chExt cx="0" cy="0"/>
        </a:xfrm>
      </p:grpSpPr>
      <p:sp>
        <p:nvSpPr>
          <p:cNvPr id="1289" name="Google Shape;1289;p54"/>
          <p:cNvSpPr txBox="1">
            <a:spLocks noGrp="1"/>
          </p:cNvSpPr>
          <p:nvPr>
            <p:ph type="title"/>
          </p:nvPr>
        </p:nvSpPr>
        <p:spPr>
          <a:xfrm>
            <a:off x="388936" y="338418"/>
            <a:ext cx="9660900" cy="9855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Supervised Learning - Example</a:t>
            </a:r>
            <a:endParaRPr/>
          </a:p>
        </p:txBody>
      </p:sp>
      <p:sp>
        <p:nvSpPr>
          <p:cNvPr id="1290" name="Google Shape;1290;p54"/>
          <p:cNvSpPr/>
          <p:nvPr/>
        </p:nvSpPr>
        <p:spPr>
          <a:xfrm>
            <a:off x="3265516" y="2429017"/>
            <a:ext cx="291000" cy="36936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291" name="Google Shape;1291;p54"/>
          <p:cNvSpPr/>
          <p:nvPr/>
        </p:nvSpPr>
        <p:spPr>
          <a:xfrm>
            <a:off x="3410701" y="2561361"/>
            <a:ext cx="0" cy="3507670"/>
          </a:xfrm>
          <a:custGeom>
            <a:avLst/>
            <a:gdLst/>
            <a:ahLst/>
            <a:cxnLst/>
            <a:rect l="l" t="t" r="r" b="b"/>
            <a:pathLst>
              <a:path w="120000" h="4055110" extrusionOk="0">
                <a:moveTo>
                  <a:pt x="0" y="4054669"/>
                </a:moveTo>
                <a:lnTo>
                  <a:pt x="0" y="0"/>
                </a:lnTo>
              </a:path>
            </a:pathLst>
          </a:custGeom>
          <a:noFill/>
          <a:ln w="25375" cap="flat" cmpd="sng">
            <a:solidFill>
              <a:srgbClr val="6095C9"/>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292" name="Google Shape;1292;p54"/>
          <p:cNvSpPr/>
          <p:nvPr/>
        </p:nvSpPr>
        <p:spPr>
          <a:xfrm>
            <a:off x="3351747" y="2539573"/>
            <a:ext cx="118110" cy="100517"/>
          </a:xfrm>
          <a:custGeom>
            <a:avLst/>
            <a:gdLst/>
            <a:ahLst/>
            <a:cxnLst/>
            <a:rect l="l" t="t" r="r" b="b"/>
            <a:pathLst>
              <a:path w="118110" h="116205" extrusionOk="0">
                <a:moveTo>
                  <a:pt x="58954" y="0"/>
                </a:moveTo>
                <a:lnTo>
                  <a:pt x="0" y="101064"/>
                </a:lnTo>
                <a:lnTo>
                  <a:pt x="2047" y="108840"/>
                </a:lnTo>
                <a:lnTo>
                  <a:pt x="14164" y="115909"/>
                </a:lnTo>
                <a:lnTo>
                  <a:pt x="21940" y="113861"/>
                </a:lnTo>
                <a:lnTo>
                  <a:pt x="58954" y="50410"/>
                </a:lnTo>
                <a:lnTo>
                  <a:pt x="88360" y="50410"/>
                </a:lnTo>
                <a:lnTo>
                  <a:pt x="58954" y="0"/>
                </a:lnTo>
                <a:close/>
              </a:path>
              <a:path w="118110" h="116205" extrusionOk="0">
                <a:moveTo>
                  <a:pt x="88360" y="50410"/>
                </a:moveTo>
                <a:lnTo>
                  <a:pt x="58954" y="50410"/>
                </a:lnTo>
                <a:lnTo>
                  <a:pt x="95968" y="113861"/>
                </a:lnTo>
                <a:lnTo>
                  <a:pt x="103745" y="115909"/>
                </a:lnTo>
                <a:lnTo>
                  <a:pt x="115862" y="108840"/>
                </a:lnTo>
                <a:lnTo>
                  <a:pt x="117908" y="101064"/>
                </a:lnTo>
                <a:lnTo>
                  <a:pt x="88360" y="50410"/>
                </a:lnTo>
                <a:close/>
              </a:path>
            </a:pathLst>
          </a:custGeom>
          <a:solidFill>
            <a:srgbClr val="6095C9"/>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293" name="Google Shape;1293;p54"/>
          <p:cNvSpPr/>
          <p:nvPr/>
        </p:nvSpPr>
        <p:spPr>
          <a:xfrm>
            <a:off x="3365268" y="5957479"/>
            <a:ext cx="6521400" cy="251700"/>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294" name="Google Shape;1294;p54"/>
          <p:cNvSpPr/>
          <p:nvPr/>
        </p:nvSpPr>
        <p:spPr>
          <a:xfrm>
            <a:off x="3410701" y="6066588"/>
            <a:ext cx="6303645" cy="0"/>
          </a:xfrm>
          <a:custGeom>
            <a:avLst/>
            <a:gdLst/>
            <a:ahLst/>
            <a:cxnLst/>
            <a:rect l="l" t="t" r="r" b="b"/>
            <a:pathLst>
              <a:path w="6303645" h="120000" extrusionOk="0">
                <a:moveTo>
                  <a:pt x="0" y="0"/>
                </a:moveTo>
                <a:lnTo>
                  <a:pt x="6303362" y="0"/>
                </a:lnTo>
              </a:path>
            </a:pathLst>
          </a:custGeom>
          <a:noFill/>
          <a:ln w="25375" cap="flat" cmpd="sng">
            <a:solidFill>
              <a:srgbClr val="6095C9"/>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295" name="Google Shape;1295;p54"/>
          <p:cNvSpPr/>
          <p:nvPr/>
        </p:nvSpPr>
        <p:spPr>
          <a:xfrm>
            <a:off x="9623361" y="6015622"/>
            <a:ext cx="116204" cy="102165"/>
          </a:xfrm>
          <a:custGeom>
            <a:avLst/>
            <a:gdLst/>
            <a:ahLst/>
            <a:cxnLst/>
            <a:rect l="l" t="t" r="r" b="b"/>
            <a:pathLst>
              <a:path w="116204" h="118110" extrusionOk="0">
                <a:moveTo>
                  <a:pt x="14843" y="0"/>
                </a:moveTo>
                <a:lnTo>
                  <a:pt x="7067" y="2046"/>
                </a:lnTo>
                <a:lnTo>
                  <a:pt x="0" y="14163"/>
                </a:lnTo>
                <a:lnTo>
                  <a:pt x="2045" y="21940"/>
                </a:lnTo>
                <a:lnTo>
                  <a:pt x="65498" y="58954"/>
                </a:lnTo>
                <a:lnTo>
                  <a:pt x="2045" y="95968"/>
                </a:lnTo>
                <a:lnTo>
                  <a:pt x="0" y="103744"/>
                </a:lnTo>
                <a:lnTo>
                  <a:pt x="7067" y="115861"/>
                </a:lnTo>
                <a:lnTo>
                  <a:pt x="14843" y="117908"/>
                </a:lnTo>
                <a:lnTo>
                  <a:pt x="115907" y="58954"/>
                </a:lnTo>
                <a:lnTo>
                  <a:pt x="14843" y="0"/>
                </a:lnTo>
                <a:close/>
              </a:path>
            </a:pathLst>
          </a:custGeom>
          <a:solidFill>
            <a:srgbClr val="6095C9"/>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296" name="Google Shape;1296;p54"/>
          <p:cNvSpPr/>
          <p:nvPr/>
        </p:nvSpPr>
        <p:spPr>
          <a:xfrm>
            <a:off x="3685308" y="5364611"/>
            <a:ext cx="419700" cy="387900"/>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297" name="Google Shape;1297;p54"/>
          <p:cNvSpPr/>
          <p:nvPr/>
        </p:nvSpPr>
        <p:spPr>
          <a:xfrm>
            <a:off x="3735285" y="5389770"/>
            <a:ext cx="320700" cy="299700"/>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298" name="Google Shape;1298;p54"/>
          <p:cNvSpPr/>
          <p:nvPr/>
        </p:nvSpPr>
        <p:spPr>
          <a:xfrm>
            <a:off x="3735269" y="5389770"/>
            <a:ext cx="321310" cy="300453"/>
          </a:xfrm>
          <a:custGeom>
            <a:avLst/>
            <a:gdLst/>
            <a:ahLst/>
            <a:cxnLst/>
            <a:rect l="l" t="t" r="r" b="b"/>
            <a:pathLst>
              <a:path w="321310" h="347345" extrusionOk="0">
                <a:moveTo>
                  <a:pt x="0" y="173429"/>
                </a:moveTo>
                <a:lnTo>
                  <a:pt x="5364" y="128714"/>
                </a:lnTo>
                <a:lnTo>
                  <a:pt x="20537" y="88328"/>
                </a:lnTo>
                <a:lnTo>
                  <a:pt x="44135" y="53766"/>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6"/>
                </a:lnTo>
                <a:lnTo>
                  <a:pt x="155063" y="346207"/>
                </a:lnTo>
                <a:lnTo>
                  <a:pt x="112506" y="337332"/>
                </a:lnTo>
                <a:lnTo>
                  <a:pt x="75251" y="318819"/>
                </a:lnTo>
                <a:lnTo>
                  <a:pt x="44337" y="292046"/>
                </a:lnTo>
                <a:lnTo>
                  <a:pt x="20800" y="258392"/>
                </a:lnTo>
                <a:lnTo>
                  <a:pt x="5680" y="219235"/>
                </a:lnTo>
                <a:lnTo>
                  <a:pt x="16" y="175952"/>
                </a:lnTo>
                <a:lnTo>
                  <a:pt x="0" y="173429"/>
                </a:lnTo>
                <a:close/>
              </a:path>
            </a:pathLst>
          </a:custGeom>
          <a:noFill/>
          <a:ln w="9525" cap="flat" cmpd="sng">
            <a:solidFill>
              <a:srgbClr val="54B8D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299" name="Google Shape;1299;p54"/>
          <p:cNvSpPr/>
          <p:nvPr/>
        </p:nvSpPr>
        <p:spPr>
          <a:xfrm>
            <a:off x="6977148" y="3050629"/>
            <a:ext cx="419700" cy="387900"/>
          </a:xfrm>
          <a:prstGeom prst="rect">
            <a:avLst/>
          </a:prstGeom>
          <a:blipFill rotWithShape="1">
            <a:blip r:embed="rId7">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300" name="Google Shape;1300;p54"/>
          <p:cNvSpPr/>
          <p:nvPr/>
        </p:nvSpPr>
        <p:spPr>
          <a:xfrm>
            <a:off x="7026183" y="3074802"/>
            <a:ext cx="320700" cy="299700"/>
          </a:xfrm>
          <a:prstGeom prst="rect">
            <a:avLst/>
          </a:prstGeom>
          <a:blipFill rotWithShape="1">
            <a:blip r:embed="rId8">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301" name="Google Shape;1301;p54"/>
          <p:cNvSpPr/>
          <p:nvPr/>
        </p:nvSpPr>
        <p:spPr>
          <a:xfrm>
            <a:off x="7026166" y="3074802"/>
            <a:ext cx="321310" cy="300453"/>
          </a:xfrm>
          <a:custGeom>
            <a:avLst/>
            <a:gdLst/>
            <a:ahLst/>
            <a:cxnLst/>
            <a:rect l="l" t="t" r="r" b="b"/>
            <a:pathLst>
              <a:path w="321310" h="347344" extrusionOk="0">
                <a:moveTo>
                  <a:pt x="0" y="173429"/>
                </a:moveTo>
                <a:lnTo>
                  <a:pt x="5364" y="128714"/>
                </a:lnTo>
                <a:lnTo>
                  <a:pt x="20537" y="88328"/>
                </a:lnTo>
                <a:lnTo>
                  <a:pt x="44135" y="53766"/>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7"/>
                </a:lnTo>
                <a:lnTo>
                  <a:pt x="293435" y="270018"/>
                </a:lnTo>
                <a:lnTo>
                  <a:pt x="267552" y="302464"/>
                </a:lnTo>
                <a:lnTo>
                  <a:pt x="235127" y="327078"/>
                </a:lnTo>
                <a:lnTo>
                  <a:pt x="197522" y="342420"/>
                </a:lnTo>
                <a:lnTo>
                  <a:pt x="170247" y="346786"/>
                </a:lnTo>
                <a:lnTo>
                  <a:pt x="155063" y="346207"/>
                </a:lnTo>
                <a:lnTo>
                  <a:pt x="112507" y="337333"/>
                </a:lnTo>
                <a:lnTo>
                  <a:pt x="75252" y="318820"/>
                </a:lnTo>
                <a:lnTo>
                  <a:pt x="44337" y="292047"/>
                </a:lnTo>
                <a:lnTo>
                  <a:pt x="20800" y="258392"/>
                </a:lnTo>
                <a:lnTo>
                  <a:pt x="5680" y="219235"/>
                </a:lnTo>
                <a:lnTo>
                  <a:pt x="16" y="175952"/>
                </a:lnTo>
                <a:lnTo>
                  <a:pt x="0" y="173429"/>
                </a:lnTo>
                <a:close/>
              </a:path>
            </a:pathLst>
          </a:custGeom>
          <a:noFill/>
          <a:ln w="9525" cap="flat" cmpd="sng">
            <a:solidFill>
              <a:srgbClr val="CC615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302" name="Google Shape;1302;p54"/>
          <p:cNvSpPr/>
          <p:nvPr/>
        </p:nvSpPr>
        <p:spPr>
          <a:xfrm>
            <a:off x="6578137" y="2720061"/>
            <a:ext cx="419700" cy="387900"/>
          </a:xfrm>
          <a:prstGeom prst="rect">
            <a:avLst/>
          </a:prstGeom>
          <a:blipFill rotWithShape="1">
            <a:blip r:embed="rId9">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303" name="Google Shape;1303;p54"/>
          <p:cNvSpPr/>
          <p:nvPr/>
        </p:nvSpPr>
        <p:spPr>
          <a:xfrm>
            <a:off x="6626929" y="2744801"/>
            <a:ext cx="320700" cy="299700"/>
          </a:xfrm>
          <a:prstGeom prst="rect">
            <a:avLst/>
          </a:prstGeom>
          <a:blipFill rotWithShape="1">
            <a:blip r:embed="rId10">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304" name="Google Shape;1304;p54"/>
          <p:cNvSpPr/>
          <p:nvPr/>
        </p:nvSpPr>
        <p:spPr>
          <a:xfrm>
            <a:off x="6626912" y="2744801"/>
            <a:ext cx="321310" cy="300453"/>
          </a:xfrm>
          <a:custGeom>
            <a:avLst/>
            <a:gdLst/>
            <a:ahLst/>
            <a:cxnLst/>
            <a:rect l="l" t="t" r="r" b="b"/>
            <a:pathLst>
              <a:path w="321310" h="347344" extrusionOk="0">
                <a:moveTo>
                  <a:pt x="0" y="173429"/>
                </a:moveTo>
                <a:lnTo>
                  <a:pt x="5364" y="128714"/>
                </a:lnTo>
                <a:lnTo>
                  <a:pt x="20537" y="88327"/>
                </a:lnTo>
                <a:lnTo>
                  <a:pt x="44135" y="53765"/>
                </a:lnTo>
                <a:lnTo>
                  <a:pt x="74777" y="26525"/>
                </a:lnTo>
                <a:lnTo>
                  <a:pt x="111080" y="8104"/>
                </a:lnTo>
                <a:lnTo>
                  <a:pt x="151661" y="0"/>
                </a:lnTo>
                <a:lnTo>
                  <a:pt x="166724" y="593"/>
                </a:lnTo>
                <a:lnTo>
                  <a:pt x="208998" y="9557"/>
                </a:lnTo>
                <a:lnTo>
                  <a:pt x="246066" y="28213"/>
                </a:lnTo>
                <a:lnTo>
                  <a:pt x="276849" y="55171"/>
                </a:lnTo>
                <a:lnTo>
                  <a:pt x="300271" y="89037"/>
                </a:lnTo>
                <a:lnTo>
                  <a:pt x="315255" y="128422"/>
                </a:lnTo>
                <a:lnTo>
                  <a:pt x="320724" y="171933"/>
                </a:lnTo>
                <a:lnTo>
                  <a:pt x="320117" y="187383"/>
                </a:lnTo>
                <a:lnTo>
                  <a:pt x="311411" y="231177"/>
                </a:lnTo>
                <a:lnTo>
                  <a:pt x="293435" y="270018"/>
                </a:lnTo>
                <a:lnTo>
                  <a:pt x="267552" y="302464"/>
                </a:lnTo>
                <a:lnTo>
                  <a:pt x="235127" y="327078"/>
                </a:lnTo>
                <a:lnTo>
                  <a:pt x="197522" y="342420"/>
                </a:lnTo>
                <a:lnTo>
                  <a:pt x="170247" y="346786"/>
                </a:lnTo>
                <a:lnTo>
                  <a:pt x="155063" y="346207"/>
                </a:lnTo>
                <a:lnTo>
                  <a:pt x="112506" y="337332"/>
                </a:lnTo>
                <a:lnTo>
                  <a:pt x="75252" y="318819"/>
                </a:lnTo>
                <a:lnTo>
                  <a:pt x="44337" y="292047"/>
                </a:lnTo>
                <a:lnTo>
                  <a:pt x="20800" y="258392"/>
                </a:lnTo>
                <a:lnTo>
                  <a:pt x="5680" y="219235"/>
                </a:lnTo>
                <a:lnTo>
                  <a:pt x="16" y="175952"/>
                </a:lnTo>
                <a:lnTo>
                  <a:pt x="0" y="173429"/>
                </a:lnTo>
                <a:close/>
              </a:path>
            </a:pathLst>
          </a:custGeom>
          <a:noFill/>
          <a:ln w="9525" cap="flat" cmpd="sng">
            <a:solidFill>
              <a:srgbClr val="CC615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305" name="Google Shape;1305;p54"/>
          <p:cNvSpPr/>
          <p:nvPr/>
        </p:nvSpPr>
        <p:spPr>
          <a:xfrm>
            <a:off x="5842460" y="3158424"/>
            <a:ext cx="423900" cy="387900"/>
          </a:xfrm>
          <a:prstGeom prst="rect">
            <a:avLst/>
          </a:prstGeom>
          <a:blipFill rotWithShape="1">
            <a:blip r:embed="rId11">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306" name="Google Shape;1306;p54"/>
          <p:cNvSpPr/>
          <p:nvPr/>
        </p:nvSpPr>
        <p:spPr>
          <a:xfrm>
            <a:off x="5894116" y="3183273"/>
            <a:ext cx="320700" cy="299700"/>
          </a:xfrm>
          <a:prstGeom prst="rect">
            <a:avLst/>
          </a:prstGeom>
          <a:blipFill rotWithShape="1">
            <a:blip r:embed="rId8">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307" name="Google Shape;1307;p54"/>
          <p:cNvSpPr/>
          <p:nvPr/>
        </p:nvSpPr>
        <p:spPr>
          <a:xfrm>
            <a:off x="5894100" y="3183272"/>
            <a:ext cx="321310" cy="300453"/>
          </a:xfrm>
          <a:custGeom>
            <a:avLst/>
            <a:gdLst/>
            <a:ahLst/>
            <a:cxnLst/>
            <a:rect l="l" t="t" r="r" b="b"/>
            <a:pathLst>
              <a:path w="321310" h="347344" extrusionOk="0">
                <a:moveTo>
                  <a:pt x="0" y="173429"/>
                </a:moveTo>
                <a:lnTo>
                  <a:pt x="5364" y="128714"/>
                </a:lnTo>
                <a:lnTo>
                  <a:pt x="20537" y="88328"/>
                </a:lnTo>
                <a:lnTo>
                  <a:pt x="44135" y="53766"/>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6"/>
                </a:lnTo>
                <a:lnTo>
                  <a:pt x="155063" y="346207"/>
                </a:lnTo>
                <a:lnTo>
                  <a:pt x="112506" y="337332"/>
                </a:lnTo>
                <a:lnTo>
                  <a:pt x="75252" y="318819"/>
                </a:lnTo>
                <a:lnTo>
                  <a:pt x="44337" y="292047"/>
                </a:lnTo>
                <a:lnTo>
                  <a:pt x="20800" y="258392"/>
                </a:lnTo>
                <a:lnTo>
                  <a:pt x="5680" y="219235"/>
                </a:lnTo>
                <a:lnTo>
                  <a:pt x="16" y="175952"/>
                </a:lnTo>
                <a:lnTo>
                  <a:pt x="0" y="173429"/>
                </a:lnTo>
                <a:close/>
              </a:path>
            </a:pathLst>
          </a:custGeom>
          <a:noFill/>
          <a:ln w="9525" cap="flat" cmpd="sng">
            <a:solidFill>
              <a:srgbClr val="CC615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308" name="Google Shape;1308;p54"/>
          <p:cNvSpPr/>
          <p:nvPr/>
        </p:nvSpPr>
        <p:spPr>
          <a:xfrm>
            <a:off x="7654635" y="3823154"/>
            <a:ext cx="423900" cy="387900"/>
          </a:xfrm>
          <a:prstGeom prst="rect">
            <a:avLst/>
          </a:prstGeom>
          <a:blipFill rotWithShape="1">
            <a:blip r:embed="rId12">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309" name="Google Shape;1309;p54"/>
          <p:cNvSpPr/>
          <p:nvPr/>
        </p:nvSpPr>
        <p:spPr>
          <a:xfrm>
            <a:off x="7706130" y="3848358"/>
            <a:ext cx="320700" cy="299700"/>
          </a:xfrm>
          <a:prstGeom prst="rect">
            <a:avLst/>
          </a:prstGeom>
          <a:blipFill rotWithShape="1">
            <a:blip r:embed="rId1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310" name="Google Shape;1310;p54"/>
          <p:cNvSpPr/>
          <p:nvPr/>
        </p:nvSpPr>
        <p:spPr>
          <a:xfrm>
            <a:off x="7706113" y="3848359"/>
            <a:ext cx="321309" cy="300453"/>
          </a:xfrm>
          <a:custGeom>
            <a:avLst/>
            <a:gdLst/>
            <a:ahLst/>
            <a:cxnLst/>
            <a:rect l="l" t="t" r="r" b="b"/>
            <a:pathLst>
              <a:path w="321309" h="347345" extrusionOk="0">
                <a:moveTo>
                  <a:pt x="0" y="173429"/>
                </a:moveTo>
                <a:lnTo>
                  <a:pt x="5364" y="128714"/>
                </a:lnTo>
                <a:lnTo>
                  <a:pt x="20537" y="88327"/>
                </a:lnTo>
                <a:lnTo>
                  <a:pt x="44135" y="53765"/>
                </a:lnTo>
                <a:lnTo>
                  <a:pt x="74777" y="26525"/>
                </a:lnTo>
                <a:lnTo>
                  <a:pt x="111080" y="8104"/>
                </a:lnTo>
                <a:lnTo>
                  <a:pt x="151661" y="0"/>
                </a:lnTo>
                <a:lnTo>
                  <a:pt x="166724" y="593"/>
                </a:lnTo>
                <a:lnTo>
                  <a:pt x="208998" y="9557"/>
                </a:lnTo>
                <a:lnTo>
                  <a:pt x="246066" y="28213"/>
                </a:lnTo>
                <a:lnTo>
                  <a:pt x="276849" y="55171"/>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5"/>
                </a:lnTo>
                <a:lnTo>
                  <a:pt x="155063" y="346207"/>
                </a:lnTo>
                <a:lnTo>
                  <a:pt x="112506" y="337332"/>
                </a:lnTo>
                <a:lnTo>
                  <a:pt x="75251" y="318819"/>
                </a:lnTo>
                <a:lnTo>
                  <a:pt x="44337" y="292046"/>
                </a:lnTo>
                <a:lnTo>
                  <a:pt x="20800" y="258392"/>
                </a:lnTo>
                <a:lnTo>
                  <a:pt x="5680" y="219234"/>
                </a:lnTo>
                <a:lnTo>
                  <a:pt x="16" y="175952"/>
                </a:lnTo>
                <a:lnTo>
                  <a:pt x="0" y="173429"/>
                </a:lnTo>
                <a:close/>
              </a:path>
            </a:pathLst>
          </a:custGeom>
          <a:noFill/>
          <a:ln w="9525" cap="flat" cmpd="sng">
            <a:solidFill>
              <a:srgbClr val="54B8D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311" name="Google Shape;1311;p54"/>
          <p:cNvSpPr/>
          <p:nvPr/>
        </p:nvSpPr>
        <p:spPr>
          <a:xfrm>
            <a:off x="6898177" y="5217292"/>
            <a:ext cx="419700" cy="384300"/>
          </a:xfrm>
          <a:prstGeom prst="rect">
            <a:avLst/>
          </a:prstGeom>
          <a:blipFill rotWithShape="1">
            <a:blip r:embed="rId14">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312" name="Google Shape;1312;p54"/>
          <p:cNvSpPr/>
          <p:nvPr/>
        </p:nvSpPr>
        <p:spPr>
          <a:xfrm>
            <a:off x="6947659" y="5239625"/>
            <a:ext cx="320700" cy="299700"/>
          </a:xfrm>
          <a:prstGeom prst="rect">
            <a:avLst/>
          </a:prstGeom>
          <a:blipFill rotWithShape="1">
            <a:blip r:embed="rId1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313" name="Google Shape;1313;p54"/>
          <p:cNvSpPr/>
          <p:nvPr/>
        </p:nvSpPr>
        <p:spPr>
          <a:xfrm>
            <a:off x="6947642" y="5239625"/>
            <a:ext cx="321310" cy="300453"/>
          </a:xfrm>
          <a:custGeom>
            <a:avLst/>
            <a:gdLst/>
            <a:ahLst/>
            <a:cxnLst/>
            <a:rect l="l" t="t" r="r" b="b"/>
            <a:pathLst>
              <a:path w="321310" h="347345" extrusionOk="0">
                <a:moveTo>
                  <a:pt x="0" y="173429"/>
                </a:moveTo>
                <a:lnTo>
                  <a:pt x="5364" y="128714"/>
                </a:lnTo>
                <a:lnTo>
                  <a:pt x="20537" y="88328"/>
                </a:lnTo>
                <a:lnTo>
                  <a:pt x="44135" y="53766"/>
                </a:lnTo>
                <a:lnTo>
                  <a:pt x="74777" y="26526"/>
                </a:lnTo>
                <a:lnTo>
                  <a:pt x="111080" y="8104"/>
                </a:lnTo>
                <a:lnTo>
                  <a:pt x="151661" y="0"/>
                </a:lnTo>
                <a:lnTo>
                  <a:pt x="166723" y="593"/>
                </a:lnTo>
                <a:lnTo>
                  <a:pt x="208998" y="9557"/>
                </a:lnTo>
                <a:lnTo>
                  <a:pt x="246066"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6"/>
                </a:lnTo>
                <a:lnTo>
                  <a:pt x="155063" y="346207"/>
                </a:lnTo>
                <a:lnTo>
                  <a:pt x="112506" y="337332"/>
                </a:lnTo>
                <a:lnTo>
                  <a:pt x="75251" y="318819"/>
                </a:lnTo>
                <a:lnTo>
                  <a:pt x="44337" y="292046"/>
                </a:lnTo>
                <a:lnTo>
                  <a:pt x="20800" y="258392"/>
                </a:lnTo>
                <a:lnTo>
                  <a:pt x="5680" y="219235"/>
                </a:lnTo>
                <a:lnTo>
                  <a:pt x="16" y="175952"/>
                </a:lnTo>
                <a:lnTo>
                  <a:pt x="0" y="173429"/>
                </a:lnTo>
                <a:close/>
              </a:path>
            </a:pathLst>
          </a:custGeom>
          <a:noFill/>
          <a:ln w="9525" cap="flat" cmpd="sng">
            <a:solidFill>
              <a:srgbClr val="54B8D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314" name="Google Shape;1314;p54"/>
          <p:cNvSpPr/>
          <p:nvPr/>
        </p:nvSpPr>
        <p:spPr>
          <a:xfrm>
            <a:off x="5343697" y="3895018"/>
            <a:ext cx="419700" cy="387900"/>
          </a:xfrm>
          <a:prstGeom prst="rect">
            <a:avLst/>
          </a:prstGeom>
          <a:blipFill rotWithShape="1">
            <a:blip r:embed="rId1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315" name="Google Shape;1315;p54"/>
          <p:cNvSpPr/>
          <p:nvPr/>
        </p:nvSpPr>
        <p:spPr>
          <a:xfrm>
            <a:off x="5393780" y="3918987"/>
            <a:ext cx="320700" cy="299700"/>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316" name="Google Shape;1316;p54"/>
          <p:cNvSpPr/>
          <p:nvPr/>
        </p:nvSpPr>
        <p:spPr>
          <a:xfrm>
            <a:off x="5393763" y="3918987"/>
            <a:ext cx="321310" cy="300453"/>
          </a:xfrm>
          <a:custGeom>
            <a:avLst/>
            <a:gdLst/>
            <a:ahLst/>
            <a:cxnLst/>
            <a:rect l="l" t="t" r="r" b="b"/>
            <a:pathLst>
              <a:path w="321310" h="347345" extrusionOk="0">
                <a:moveTo>
                  <a:pt x="0" y="173429"/>
                </a:moveTo>
                <a:lnTo>
                  <a:pt x="5364" y="128714"/>
                </a:lnTo>
                <a:lnTo>
                  <a:pt x="20537" y="88328"/>
                </a:lnTo>
                <a:lnTo>
                  <a:pt x="44135" y="53766"/>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5"/>
                </a:lnTo>
                <a:lnTo>
                  <a:pt x="155063" y="346207"/>
                </a:lnTo>
                <a:lnTo>
                  <a:pt x="112506" y="337332"/>
                </a:lnTo>
                <a:lnTo>
                  <a:pt x="75251" y="318819"/>
                </a:lnTo>
                <a:lnTo>
                  <a:pt x="44336" y="292046"/>
                </a:lnTo>
                <a:lnTo>
                  <a:pt x="20800" y="258392"/>
                </a:lnTo>
                <a:lnTo>
                  <a:pt x="5680" y="219234"/>
                </a:lnTo>
                <a:lnTo>
                  <a:pt x="16" y="175952"/>
                </a:lnTo>
                <a:lnTo>
                  <a:pt x="0" y="173429"/>
                </a:lnTo>
                <a:close/>
              </a:path>
            </a:pathLst>
          </a:custGeom>
          <a:noFill/>
          <a:ln w="9525" cap="flat" cmpd="sng">
            <a:solidFill>
              <a:srgbClr val="54B8D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317" name="Google Shape;1317;p54"/>
          <p:cNvSpPr/>
          <p:nvPr/>
        </p:nvSpPr>
        <p:spPr>
          <a:xfrm>
            <a:off x="4919748" y="5515524"/>
            <a:ext cx="419700" cy="387900"/>
          </a:xfrm>
          <a:prstGeom prst="rect">
            <a:avLst/>
          </a:prstGeom>
          <a:blipFill rotWithShape="1">
            <a:blip r:embed="rId17">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318" name="Google Shape;1318;p54"/>
          <p:cNvSpPr/>
          <p:nvPr/>
        </p:nvSpPr>
        <p:spPr>
          <a:xfrm>
            <a:off x="4970415" y="5539916"/>
            <a:ext cx="320700" cy="299700"/>
          </a:xfrm>
          <a:prstGeom prst="rect">
            <a:avLst/>
          </a:prstGeom>
          <a:blipFill rotWithShape="1">
            <a:blip r:embed="rId18">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319" name="Google Shape;1319;p54"/>
          <p:cNvSpPr/>
          <p:nvPr/>
        </p:nvSpPr>
        <p:spPr>
          <a:xfrm>
            <a:off x="4970398" y="5539916"/>
            <a:ext cx="321310" cy="300453"/>
          </a:xfrm>
          <a:custGeom>
            <a:avLst/>
            <a:gdLst/>
            <a:ahLst/>
            <a:cxnLst/>
            <a:rect l="l" t="t" r="r" b="b"/>
            <a:pathLst>
              <a:path w="321310" h="347345" extrusionOk="0">
                <a:moveTo>
                  <a:pt x="0" y="173429"/>
                </a:moveTo>
                <a:lnTo>
                  <a:pt x="5364" y="128714"/>
                </a:lnTo>
                <a:lnTo>
                  <a:pt x="20537" y="88328"/>
                </a:lnTo>
                <a:lnTo>
                  <a:pt x="44135" y="53766"/>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6"/>
                </a:lnTo>
                <a:lnTo>
                  <a:pt x="155063" y="346207"/>
                </a:lnTo>
                <a:lnTo>
                  <a:pt x="112506" y="337332"/>
                </a:lnTo>
                <a:lnTo>
                  <a:pt x="75251" y="318819"/>
                </a:lnTo>
                <a:lnTo>
                  <a:pt x="44337" y="292046"/>
                </a:lnTo>
                <a:lnTo>
                  <a:pt x="20800" y="258392"/>
                </a:lnTo>
                <a:lnTo>
                  <a:pt x="5680" y="219235"/>
                </a:lnTo>
                <a:lnTo>
                  <a:pt x="16" y="175952"/>
                </a:lnTo>
                <a:lnTo>
                  <a:pt x="0" y="173429"/>
                </a:lnTo>
                <a:close/>
              </a:path>
            </a:pathLst>
          </a:custGeom>
          <a:noFill/>
          <a:ln w="76200" cap="flat" cmpd="sng">
            <a:solidFill>
              <a:srgbClr val="F1C23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320" name="Google Shape;1320;p54"/>
          <p:cNvSpPr/>
          <p:nvPr/>
        </p:nvSpPr>
        <p:spPr>
          <a:xfrm>
            <a:off x="4466705" y="4825640"/>
            <a:ext cx="423900" cy="387900"/>
          </a:xfrm>
          <a:prstGeom prst="rect">
            <a:avLst/>
          </a:prstGeom>
          <a:blipFill rotWithShape="1">
            <a:blip r:embed="rId19">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321" name="Google Shape;1321;p54"/>
          <p:cNvSpPr/>
          <p:nvPr/>
        </p:nvSpPr>
        <p:spPr>
          <a:xfrm>
            <a:off x="4518080" y="4850171"/>
            <a:ext cx="320700" cy="299700"/>
          </a:xfrm>
          <a:prstGeom prst="rect">
            <a:avLst/>
          </a:prstGeom>
          <a:blipFill rotWithShape="1">
            <a:blip r:embed="rId18">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322" name="Google Shape;1322;p54"/>
          <p:cNvSpPr/>
          <p:nvPr/>
        </p:nvSpPr>
        <p:spPr>
          <a:xfrm>
            <a:off x="4518064" y="4850171"/>
            <a:ext cx="321310" cy="300453"/>
          </a:xfrm>
          <a:custGeom>
            <a:avLst/>
            <a:gdLst/>
            <a:ahLst/>
            <a:cxnLst/>
            <a:rect l="l" t="t" r="r" b="b"/>
            <a:pathLst>
              <a:path w="321310" h="347345" extrusionOk="0">
                <a:moveTo>
                  <a:pt x="0" y="173429"/>
                </a:moveTo>
                <a:lnTo>
                  <a:pt x="5364" y="128714"/>
                </a:lnTo>
                <a:lnTo>
                  <a:pt x="20537" y="88328"/>
                </a:lnTo>
                <a:lnTo>
                  <a:pt x="44135" y="53766"/>
                </a:lnTo>
                <a:lnTo>
                  <a:pt x="74777" y="26526"/>
                </a:lnTo>
                <a:lnTo>
                  <a:pt x="111080" y="8104"/>
                </a:lnTo>
                <a:lnTo>
                  <a:pt x="151661" y="0"/>
                </a:lnTo>
                <a:lnTo>
                  <a:pt x="166723" y="593"/>
                </a:lnTo>
                <a:lnTo>
                  <a:pt x="208998" y="9557"/>
                </a:lnTo>
                <a:lnTo>
                  <a:pt x="246066"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5"/>
                </a:lnTo>
                <a:lnTo>
                  <a:pt x="155063" y="346207"/>
                </a:lnTo>
                <a:lnTo>
                  <a:pt x="112506" y="337332"/>
                </a:lnTo>
                <a:lnTo>
                  <a:pt x="75251" y="318819"/>
                </a:lnTo>
                <a:lnTo>
                  <a:pt x="44337" y="292046"/>
                </a:lnTo>
                <a:lnTo>
                  <a:pt x="20800" y="258392"/>
                </a:lnTo>
                <a:lnTo>
                  <a:pt x="5680" y="219235"/>
                </a:lnTo>
                <a:lnTo>
                  <a:pt x="16" y="175952"/>
                </a:lnTo>
                <a:lnTo>
                  <a:pt x="0" y="173429"/>
                </a:lnTo>
                <a:close/>
              </a:path>
            </a:pathLst>
          </a:custGeom>
          <a:noFill/>
          <a:ln w="9525" cap="flat" cmpd="sng">
            <a:solidFill>
              <a:srgbClr val="54B8D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323" name="Google Shape;1323;p54"/>
          <p:cNvSpPr/>
          <p:nvPr/>
        </p:nvSpPr>
        <p:spPr>
          <a:xfrm>
            <a:off x="8153398" y="4038743"/>
            <a:ext cx="423900" cy="387900"/>
          </a:xfrm>
          <a:prstGeom prst="rect">
            <a:avLst/>
          </a:prstGeom>
          <a:blipFill rotWithShape="1">
            <a:blip r:embed="rId20">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324" name="Google Shape;1324;p54"/>
          <p:cNvSpPr/>
          <p:nvPr/>
        </p:nvSpPr>
        <p:spPr>
          <a:xfrm>
            <a:off x="8204908" y="4061906"/>
            <a:ext cx="320700" cy="299700"/>
          </a:xfrm>
          <a:prstGeom prst="rect">
            <a:avLst/>
          </a:prstGeom>
          <a:blipFill rotWithShape="1">
            <a:blip r:embed="rId8">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325" name="Google Shape;1325;p54"/>
          <p:cNvSpPr/>
          <p:nvPr/>
        </p:nvSpPr>
        <p:spPr>
          <a:xfrm>
            <a:off x="8204892" y="4061906"/>
            <a:ext cx="321309" cy="300453"/>
          </a:xfrm>
          <a:custGeom>
            <a:avLst/>
            <a:gdLst/>
            <a:ahLst/>
            <a:cxnLst/>
            <a:rect l="l" t="t" r="r" b="b"/>
            <a:pathLst>
              <a:path w="321309" h="347345" extrusionOk="0">
                <a:moveTo>
                  <a:pt x="0" y="173429"/>
                </a:moveTo>
                <a:lnTo>
                  <a:pt x="5364" y="128714"/>
                </a:lnTo>
                <a:lnTo>
                  <a:pt x="20537" y="88328"/>
                </a:lnTo>
                <a:lnTo>
                  <a:pt x="44135" y="53766"/>
                </a:lnTo>
                <a:lnTo>
                  <a:pt x="74777" y="26525"/>
                </a:lnTo>
                <a:lnTo>
                  <a:pt x="111080" y="8104"/>
                </a:lnTo>
                <a:lnTo>
                  <a:pt x="151661" y="0"/>
                </a:lnTo>
                <a:lnTo>
                  <a:pt x="166723" y="593"/>
                </a:lnTo>
                <a:lnTo>
                  <a:pt x="208998" y="9557"/>
                </a:lnTo>
                <a:lnTo>
                  <a:pt x="246066" y="28213"/>
                </a:lnTo>
                <a:lnTo>
                  <a:pt x="276849" y="55170"/>
                </a:lnTo>
                <a:lnTo>
                  <a:pt x="300271" y="89037"/>
                </a:lnTo>
                <a:lnTo>
                  <a:pt x="315255" y="128422"/>
                </a:lnTo>
                <a:lnTo>
                  <a:pt x="320724" y="171933"/>
                </a:lnTo>
                <a:lnTo>
                  <a:pt x="320117" y="187383"/>
                </a:lnTo>
                <a:lnTo>
                  <a:pt x="311411" y="231177"/>
                </a:lnTo>
                <a:lnTo>
                  <a:pt x="293435" y="270018"/>
                </a:lnTo>
                <a:lnTo>
                  <a:pt x="267552" y="302464"/>
                </a:lnTo>
                <a:lnTo>
                  <a:pt x="235127" y="327078"/>
                </a:lnTo>
                <a:lnTo>
                  <a:pt x="197522" y="342419"/>
                </a:lnTo>
                <a:lnTo>
                  <a:pt x="170247" y="346785"/>
                </a:lnTo>
                <a:lnTo>
                  <a:pt x="155063" y="346207"/>
                </a:lnTo>
                <a:lnTo>
                  <a:pt x="112506" y="337332"/>
                </a:lnTo>
                <a:lnTo>
                  <a:pt x="75251" y="318819"/>
                </a:lnTo>
                <a:lnTo>
                  <a:pt x="44337" y="292046"/>
                </a:lnTo>
                <a:lnTo>
                  <a:pt x="20800" y="258392"/>
                </a:lnTo>
                <a:lnTo>
                  <a:pt x="5680" y="219235"/>
                </a:lnTo>
                <a:lnTo>
                  <a:pt x="16" y="175952"/>
                </a:lnTo>
                <a:lnTo>
                  <a:pt x="0" y="173429"/>
                </a:lnTo>
                <a:close/>
              </a:path>
            </a:pathLst>
          </a:custGeom>
          <a:noFill/>
          <a:ln w="9525" cap="flat" cmpd="sng">
            <a:solidFill>
              <a:srgbClr val="CC615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326" name="Google Shape;1326;p54"/>
          <p:cNvSpPr/>
          <p:nvPr/>
        </p:nvSpPr>
        <p:spPr>
          <a:xfrm>
            <a:off x="8627225" y="3593194"/>
            <a:ext cx="423900" cy="387900"/>
          </a:xfrm>
          <a:prstGeom prst="rect">
            <a:avLst/>
          </a:prstGeom>
          <a:blipFill rotWithShape="1">
            <a:blip r:embed="rId21">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327" name="Google Shape;1327;p54"/>
          <p:cNvSpPr/>
          <p:nvPr/>
        </p:nvSpPr>
        <p:spPr>
          <a:xfrm>
            <a:off x="8678038" y="3618695"/>
            <a:ext cx="320700" cy="299700"/>
          </a:xfrm>
          <a:prstGeom prst="rect">
            <a:avLst/>
          </a:prstGeom>
          <a:blipFill rotWithShape="1">
            <a:blip r:embed="rId22">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328" name="Google Shape;1328;p54"/>
          <p:cNvSpPr/>
          <p:nvPr/>
        </p:nvSpPr>
        <p:spPr>
          <a:xfrm>
            <a:off x="8678021" y="3618695"/>
            <a:ext cx="321309" cy="300453"/>
          </a:xfrm>
          <a:custGeom>
            <a:avLst/>
            <a:gdLst/>
            <a:ahLst/>
            <a:cxnLst/>
            <a:rect l="l" t="t" r="r" b="b"/>
            <a:pathLst>
              <a:path w="321309" h="347345" extrusionOk="0">
                <a:moveTo>
                  <a:pt x="0" y="173429"/>
                </a:moveTo>
                <a:lnTo>
                  <a:pt x="5364" y="128714"/>
                </a:lnTo>
                <a:lnTo>
                  <a:pt x="20537" y="88327"/>
                </a:lnTo>
                <a:lnTo>
                  <a:pt x="44135" y="53765"/>
                </a:lnTo>
                <a:lnTo>
                  <a:pt x="74777" y="26525"/>
                </a:lnTo>
                <a:lnTo>
                  <a:pt x="111080" y="8104"/>
                </a:lnTo>
                <a:lnTo>
                  <a:pt x="151661" y="0"/>
                </a:lnTo>
                <a:lnTo>
                  <a:pt x="166724" y="593"/>
                </a:lnTo>
                <a:lnTo>
                  <a:pt x="208998" y="9557"/>
                </a:lnTo>
                <a:lnTo>
                  <a:pt x="246066" y="28213"/>
                </a:lnTo>
                <a:lnTo>
                  <a:pt x="276849" y="55171"/>
                </a:lnTo>
                <a:lnTo>
                  <a:pt x="300271" y="89037"/>
                </a:lnTo>
                <a:lnTo>
                  <a:pt x="315255" y="128422"/>
                </a:lnTo>
                <a:lnTo>
                  <a:pt x="320724" y="171933"/>
                </a:lnTo>
                <a:lnTo>
                  <a:pt x="320117" y="187383"/>
                </a:lnTo>
                <a:lnTo>
                  <a:pt x="311411" y="231177"/>
                </a:lnTo>
                <a:lnTo>
                  <a:pt x="293435" y="270018"/>
                </a:lnTo>
                <a:lnTo>
                  <a:pt x="267552" y="302464"/>
                </a:lnTo>
                <a:lnTo>
                  <a:pt x="235127" y="327078"/>
                </a:lnTo>
                <a:lnTo>
                  <a:pt x="197522" y="342420"/>
                </a:lnTo>
                <a:lnTo>
                  <a:pt x="170247" y="346786"/>
                </a:lnTo>
                <a:lnTo>
                  <a:pt x="155063" y="346207"/>
                </a:lnTo>
                <a:lnTo>
                  <a:pt x="112506" y="337333"/>
                </a:lnTo>
                <a:lnTo>
                  <a:pt x="75252" y="318819"/>
                </a:lnTo>
                <a:lnTo>
                  <a:pt x="44337" y="292047"/>
                </a:lnTo>
                <a:lnTo>
                  <a:pt x="20800" y="258392"/>
                </a:lnTo>
                <a:lnTo>
                  <a:pt x="5680" y="219235"/>
                </a:lnTo>
                <a:lnTo>
                  <a:pt x="16" y="175952"/>
                </a:lnTo>
                <a:lnTo>
                  <a:pt x="0" y="173429"/>
                </a:lnTo>
                <a:close/>
              </a:path>
            </a:pathLst>
          </a:custGeom>
          <a:noFill/>
          <a:ln w="9525" cap="flat" cmpd="sng">
            <a:solidFill>
              <a:srgbClr val="CC615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329" name="Google Shape;1329;p54"/>
          <p:cNvSpPr/>
          <p:nvPr/>
        </p:nvSpPr>
        <p:spPr>
          <a:xfrm>
            <a:off x="8789323" y="4225586"/>
            <a:ext cx="419700" cy="387900"/>
          </a:xfrm>
          <a:prstGeom prst="rect">
            <a:avLst/>
          </a:prstGeom>
          <a:blipFill rotWithShape="1">
            <a:blip r:embed="rId2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330" name="Google Shape;1330;p54"/>
          <p:cNvSpPr/>
          <p:nvPr/>
        </p:nvSpPr>
        <p:spPr>
          <a:xfrm>
            <a:off x="8838403" y="4249589"/>
            <a:ext cx="320700" cy="299700"/>
          </a:xfrm>
          <a:prstGeom prst="rect">
            <a:avLst/>
          </a:prstGeom>
          <a:blipFill rotWithShape="1">
            <a:blip r:embed="rId10">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331" name="Google Shape;1331;p54"/>
          <p:cNvSpPr/>
          <p:nvPr/>
        </p:nvSpPr>
        <p:spPr>
          <a:xfrm>
            <a:off x="8838387" y="4249589"/>
            <a:ext cx="321309" cy="300453"/>
          </a:xfrm>
          <a:custGeom>
            <a:avLst/>
            <a:gdLst/>
            <a:ahLst/>
            <a:cxnLst/>
            <a:rect l="l" t="t" r="r" b="b"/>
            <a:pathLst>
              <a:path w="321309" h="347345" extrusionOk="0">
                <a:moveTo>
                  <a:pt x="0" y="173429"/>
                </a:moveTo>
                <a:lnTo>
                  <a:pt x="5364" y="128714"/>
                </a:lnTo>
                <a:lnTo>
                  <a:pt x="20537" y="88328"/>
                </a:lnTo>
                <a:lnTo>
                  <a:pt x="44135" y="53765"/>
                </a:lnTo>
                <a:lnTo>
                  <a:pt x="74777" y="26525"/>
                </a:lnTo>
                <a:lnTo>
                  <a:pt x="111080" y="8104"/>
                </a:lnTo>
                <a:lnTo>
                  <a:pt x="151661" y="0"/>
                </a:lnTo>
                <a:lnTo>
                  <a:pt x="166723" y="593"/>
                </a:lnTo>
                <a:lnTo>
                  <a:pt x="208998" y="9557"/>
                </a:lnTo>
                <a:lnTo>
                  <a:pt x="246066" y="28213"/>
                </a:lnTo>
                <a:lnTo>
                  <a:pt x="276849" y="55170"/>
                </a:lnTo>
                <a:lnTo>
                  <a:pt x="300271" y="89037"/>
                </a:lnTo>
                <a:lnTo>
                  <a:pt x="315255" y="128422"/>
                </a:lnTo>
                <a:lnTo>
                  <a:pt x="320724" y="171933"/>
                </a:lnTo>
                <a:lnTo>
                  <a:pt x="320117" y="187383"/>
                </a:lnTo>
                <a:lnTo>
                  <a:pt x="311411" y="231177"/>
                </a:lnTo>
                <a:lnTo>
                  <a:pt x="293435" y="270018"/>
                </a:lnTo>
                <a:lnTo>
                  <a:pt x="267552" y="302464"/>
                </a:lnTo>
                <a:lnTo>
                  <a:pt x="235127" y="327078"/>
                </a:lnTo>
                <a:lnTo>
                  <a:pt x="197522" y="342419"/>
                </a:lnTo>
                <a:lnTo>
                  <a:pt x="170247" y="346785"/>
                </a:lnTo>
                <a:lnTo>
                  <a:pt x="155063" y="346207"/>
                </a:lnTo>
                <a:lnTo>
                  <a:pt x="112506" y="337332"/>
                </a:lnTo>
                <a:lnTo>
                  <a:pt x="75251" y="318819"/>
                </a:lnTo>
                <a:lnTo>
                  <a:pt x="44337" y="292046"/>
                </a:lnTo>
                <a:lnTo>
                  <a:pt x="20800" y="258392"/>
                </a:lnTo>
                <a:lnTo>
                  <a:pt x="5680" y="219235"/>
                </a:lnTo>
                <a:lnTo>
                  <a:pt x="16" y="175952"/>
                </a:lnTo>
                <a:lnTo>
                  <a:pt x="0" y="173429"/>
                </a:lnTo>
                <a:close/>
              </a:path>
            </a:pathLst>
          </a:custGeom>
          <a:noFill/>
          <a:ln w="9525" cap="flat" cmpd="sng">
            <a:solidFill>
              <a:srgbClr val="CC615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332" name="Google Shape;1332;p54"/>
          <p:cNvSpPr/>
          <p:nvPr/>
        </p:nvSpPr>
        <p:spPr>
          <a:xfrm>
            <a:off x="6220690" y="4552562"/>
            <a:ext cx="419700" cy="387900"/>
          </a:xfrm>
          <a:prstGeom prst="rect">
            <a:avLst/>
          </a:prstGeom>
          <a:blipFill rotWithShape="1">
            <a:blip r:embed="rId24">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333" name="Google Shape;1333;p54"/>
          <p:cNvSpPr/>
          <p:nvPr/>
        </p:nvSpPr>
        <p:spPr>
          <a:xfrm>
            <a:off x="6271242" y="4575842"/>
            <a:ext cx="320700" cy="299700"/>
          </a:xfrm>
          <a:prstGeom prst="rect">
            <a:avLst/>
          </a:prstGeom>
          <a:blipFill rotWithShape="1">
            <a:blip r:embed="rId1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334" name="Google Shape;1334;p54"/>
          <p:cNvSpPr/>
          <p:nvPr/>
        </p:nvSpPr>
        <p:spPr>
          <a:xfrm>
            <a:off x="6271225" y="4575842"/>
            <a:ext cx="321310" cy="300453"/>
          </a:xfrm>
          <a:custGeom>
            <a:avLst/>
            <a:gdLst/>
            <a:ahLst/>
            <a:cxnLst/>
            <a:rect l="l" t="t" r="r" b="b"/>
            <a:pathLst>
              <a:path w="321310" h="347345" extrusionOk="0">
                <a:moveTo>
                  <a:pt x="0" y="173429"/>
                </a:moveTo>
                <a:lnTo>
                  <a:pt x="5364" y="128714"/>
                </a:lnTo>
                <a:lnTo>
                  <a:pt x="20537" y="88328"/>
                </a:lnTo>
                <a:lnTo>
                  <a:pt x="44135" y="53766"/>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5"/>
                </a:lnTo>
                <a:lnTo>
                  <a:pt x="155063" y="346207"/>
                </a:lnTo>
                <a:lnTo>
                  <a:pt x="112506" y="337332"/>
                </a:lnTo>
                <a:lnTo>
                  <a:pt x="75251" y="318819"/>
                </a:lnTo>
                <a:lnTo>
                  <a:pt x="44336" y="292046"/>
                </a:lnTo>
                <a:lnTo>
                  <a:pt x="20800" y="258392"/>
                </a:lnTo>
                <a:lnTo>
                  <a:pt x="5680" y="219234"/>
                </a:lnTo>
                <a:lnTo>
                  <a:pt x="16" y="175952"/>
                </a:lnTo>
                <a:lnTo>
                  <a:pt x="0" y="173429"/>
                </a:lnTo>
                <a:close/>
              </a:path>
            </a:pathLst>
          </a:custGeom>
          <a:noFill/>
          <a:ln w="76200" cap="flat" cmpd="sng">
            <a:solidFill>
              <a:srgbClr val="F1C23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335" name="Google Shape;1335;p54"/>
          <p:cNvSpPr/>
          <p:nvPr/>
        </p:nvSpPr>
        <p:spPr>
          <a:xfrm>
            <a:off x="6416040" y="5648470"/>
            <a:ext cx="419700" cy="387900"/>
          </a:xfrm>
          <a:prstGeom prst="rect">
            <a:avLst/>
          </a:prstGeom>
          <a:blipFill rotWithShape="1">
            <a:blip r:embed="rId2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336" name="Google Shape;1336;p54"/>
          <p:cNvSpPr/>
          <p:nvPr/>
        </p:nvSpPr>
        <p:spPr>
          <a:xfrm>
            <a:off x="6466564" y="5671665"/>
            <a:ext cx="320700" cy="299700"/>
          </a:xfrm>
          <a:prstGeom prst="rect">
            <a:avLst/>
          </a:prstGeom>
          <a:blipFill rotWithShape="1">
            <a:blip r:embed="rId1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337" name="Google Shape;1337;p54"/>
          <p:cNvSpPr/>
          <p:nvPr/>
        </p:nvSpPr>
        <p:spPr>
          <a:xfrm>
            <a:off x="6466547" y="5671665"/>
            <a:ext cx="321310" cy="300453"/>
          </a:xfrm>
          <a:custGeom>
            <a:avLst/>
            <a:gdLst/>
            <a:ahLst/>
            <a:cxnLst/>
            <a:rect l="l" t="t" r="r" b="b"/>
            <a:pathLst>
              <a:path w="321310" h="347345" extrusionOk="0">
                <a:moveTo>
                  <a:pt x="0" y="173429"/>
                </a:moveTo>
                <a:lnTo>
                  <a:pt x="5364" y="128714"/>
                </a:lnTo>
                <a:lnTo>
                  <a:pt x="20537" y="88328"/>
                </a:lnTo>
                <a:lnTo>
                  <a:pt x="44135" y="53766"/>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5"/>
                </a:lnTo>
                <a:lnTo>
                  <a:pt x="155063" y="346207"/>
                </a:lnTo>
                <a:lnTo>
                  <a:pt x="112506" y="337332"/>
                </a:lnTo>
                <a:lnTo>
                  <a:pt x="75251" y="318819"/>
                </a:lnTo>
                <a:lnTo>
                  <a:pt x="44336" y="292046"/>
                </a:lnTo>
                <a:lnTo>
                  <a:pt x="20800" y="258392"/>
                </a:lnTo>
                <a:lnTo>
                  <a:pt x="5680" y="219234"/>
                </a:lnTo>
                <a:lnTo>
                  <a:pt x="16" y="175952"/>
                </a:lnTo>
                <a:lnTo>
                  <a:pt x="0" y="173429"/>
                </a:lnTo>
                <a:close/>
              </a:path>
            </a:pathLst>
          </a:custGeom>
          <a:noFill/>
          <a:ln w="9525" cap="flat" cmpd="sng">
            <a:solidFill>
              <a:srgbClr val="54B8D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338" name="Google Shape;1338;p54"/>
          <p:cNvSpPr/>
          <p:nvPr/>
        </p:nvSpPr>
        <p:spPr>
          <a:xfrm>
            <a:off x="5364479" y="4710660"/>
            <a:ext cx="419700" cy="387900"/>
          </a:xfrm>
          <a:prstGeom prst="rect">
            <a:avLst/>
          </a:prstGeom>
          <a:blipFill rotWithShape="1">
            <a:blip r:embed="rId2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339" name="Google Shape;1339;p54"/>
          <p:cNvSpPr/>
          <p:nvPr/>
        </p:nvSpPr>
        <p:spPr>
          <a:xfrm>
            <a:off x="5413021" y="4735752"/>
            <a:ext cx="320700" cy="299700"/>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340" name="Google Shape;1340;p54"/>
          <p:cNvSpPr/>
          <p:nvPr/>
        </p:nvSpPr>
        <p:spPr>
          <a:xfrm>
            <a:off x="5413005" y="4735752"/>
            <a:ext cx="321310" cy="300453"/>
          </a:xfrm>
          <a:custGeom>
            <a:avLst/>
            <a:gdLst/>
            <a:ahLst/>
            <a:cxnLst/>
            <a:rect l="l" t="t" r="r" b="b"/>
            <a:pathLst>
              <a:path w="321310" h="347345" extrusionOk="0">
                <a:moveTo>
                  <a:pt x="0" y="173429"/>
                </a:moveTo>
                <a:lnTo>
                  <a:pt x="5364" y="128714"/>
                </a:lnTo>
                <a:lnTo>
                  <a:pt x="20537" y="88328"/>
                </a:lnTo>
                <a:lnTo>
                  <a:pt x="44135" y="53766"/>
                </a:lnTo>
                <a:lnTo>
                  <a:pt x="74777" y="26526"/>
                </a:lnTo>
                <a:lnTo>
                  <a:pt x="111080" y="8104"/>
                </a:lnTo>
                <a:lnTo>
                  <a:pt x="151661" y="0"/>
                </a:lnTo>
                <a:lnTo>
                  <a:pt x="166723" y="593"/>
                </a:lnTo>
                <a:lnTo>
                  <a:pt x="208998" y="9557"/>
                </a:lnTo>
                <a:lnTo>
                  <a:pt x="246066"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5"/>
                </a:lnTo>
                <a:lnTo>
                  <a:pt x="155063" y="346207"/>
                </a:lnTo>
                <a:lnTo>
                  <a:pt x="112506" y="337332"/>
                </a:lnTo>
                <a:lnTo>
                  <a:pt x="75251" y="318819"/>
                </a:lnTo>
                <a:lnTo>
                  <a:pt x="44337" y="292046"/>
                </a:lnTo>
                <a:lnTo>
                  <a:pt x="20800" y="258392"/>
                </a:lnTo>
                <a:lnTo>
                  <a:pt x="5680" y="219235"/>
                </a:lnTo>
                <a:lnTo>
                  <a:pt x="16" y="175952"/>
                </a:lnTo>
                <a:lnTo>
                  <a:pt x="0" y="173429"/>
                </a:lnTo>
                <a:close/>
              </a:path>
            </a:pathLst>
          </a:custGeom>
          <a:noFill/>
          <a:ln w="76200" cap="flat" cmpd="sng">
            <a:solidFill>
              <a:srgbClr val="F1C23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341" name="Google Shape;1341;p54"/>
          <p:cNvSpPr/>
          <p:nvPr/>
        </p:nvSpPr>
        <p:spPr>
          <a:xfrm>
            <a:off x="4146665" y="4376498"/>
            <a:ext cx="423900" cy="387900"/>
          </a:xfrm>
          <a:prstGeom prst="rect">
            <a:avLst/>
          </a:prstGeom>
          <a:blipFill rotWithShape="1">
            <a:blip r:embed="rId27">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342" name="Google Shape;1342;p54"/>
          <p:cNvSpPr/>
          <p:nvPr/>
        </p:nvSpPr>
        <p:spPr>
          <a:xfrm>
            <a:off x="4197350" y="4399734"/>
            <a:ext cx="320700" cy="299700"/>
          </a:xfrm>
          <a:prstGeom prst="rect">
            <a:avLst/>
          </a:prstGeom>
          <a:blipFill rotWithShape="1">
            <a:blip r:embed="rId1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343" name="Google Shape;1343;p54"/>
          <p:cNvSpPr/>
          <p:nvPr/>
        </p:nvSpPr>
        <p:spPr>
          <a:xfrm>
            <a:off x="4197333" y="4399734"/>
            <a:ext cx="321310" cy="300453"/>
          </a:xfrm>
          <a:custGeom>
            <a:avLst/>
            <a:gdLst/>
            <a:ahLst/>
            <a:cxnLst/>
            <a:rect l="l" t="t" r="r" b="b"/>
            <a:pathLst>
              <a:path w="321310" h="347345" extrusionOk="0">
                <a:moveTo>
                  <a:pt x="0" y="173429"/>
                </a:moveTo>
                <a:lnTo>
                  <a:pt x="5364" y="128714"/>
                </a:lnTo>
                <a:lnTo>
                  <a:pt x="20537" y="88328"/>
                </a:lnTo>
                <a:lnTo>
                  <a:pt x="44135" y="53766"/>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6"/>
                </a:lnTo>
                <a:lnTo>
                  <a:pt x="155063" y="346207"/>
                </a:lnTo>
                <a:lnTo>
                  <a:pt x="112506" y="337332"/>
                </a:lnTo>
                <a:lnTo>
                  <a:pt x="75251" y="318819"/>
                </a:lnTo>
                <a:lnTo>
                  <a:pt x="44337" y="292047"/>
                </a:lnTo>
                <a:lnTo>
                  <a:pt x="20800" y="258392"/>
                </a:lnTo>
                <a:lnTo>
                  <a:pt x="5680" y="219235"/>
                </a:lnTo>
                <a:lnTo>
                  <a:pt x="16" y="175952"/>
                </a:lnTo>
                <a:lnTo>
                  <a:pt x="0" y="173429"/>
                </a:lnTo>
                <a:close/>
              </a:path>
            </a:pathLst>
          </a:custGeom>
          <a:noFill/>
          <a:ln w="9525" cap="flat" cmpd="sng">
            <a:solidFill>
              <a:srgbClr val="54B8D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344" name="Google Shape;1344;p54"/>
          <p:cNvSpPr/>
          <p:nvPr/>
        </p:nvSpPr>
        <p:spPr>
          <a:xfrm>
            <a:off x="6765174" y="3736920"/>
            <a:ext cx="419700" cy="387900"/>
          </a:xfrm>
          <a:prstGeom prst="rect">
            <a:avLst/>
          </a:prstGeom>
          <a:blipFill rotWithShape="1">
            <a:blip r:embed="rId28">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345" name="Google Shape;1345;p54"/>
          <p:cNvSpPr/>
          <p:nvPr/>
        </p:nvSpPr>
        <p:spPr>
          <a:xfrm>
            <a:off x="6814920" y="3761615"/>
            <a:ext cx="320700" cy="299700"/>
          </a:xfrm>
          <a:prstGeom prst="rect">
            <a:avLst/>
          </a:prstGeom>
          <a:blipFill rotWithShape="1">
            <a:blip r:embed="rId29">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346" name="Google Shape;1346;p54"/>
          <p:cNvSpPr/>
          <p:nvPr/>
        </p:nvSpPr>
        <p:spPr>
          <a:xfrm>
            <a:off x="6814903" y="3761615"/>
            <a:ext cx="321310" cy="300453"/>
          </a:xfrm>
          <a:custGeom>
            <a:avLst/>
            <a:gdLst/>
            <a:ahLst/>
            <a:cxnLst/>
            <a:rect l="l" t="t" r="r" b="b"/>
            <a:pathLst>
              <a:path w="321310" h="347345" extrusionOk="0">
                <a:moveTo>
                  <a:pt x="0" y="173429"/>
                </a:moveTo>
                <a:lnTo>
                  <a:pt x="5364" y="128714"/>
                </a:lnTo>
                <a:lnTo>
                  <a:pt x="20537" y="88327"/>
                </a:lnTo>
                <a:lnTo>
                  <a:pt x="44135" y="53766"/>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7"/>
                </a:lnTo>
                <a:lnTo>
                  <a:pt x="293435" y="270018"/>
                </a:lnTo>
                <a:lnTo>
                  <a:pt x="267552" y="302464"/>
                </a:lnTo>
                <a:lnTo>
                  <a:pt x="235127" y="327078"/>
                </a:lnTo>
                <a:lnTo>
                  <a:pt x="197522" y="342420"/>
                </a:lnTo>
                <a:lnTo>
                  <a:pt x="170247" y="346785"/>
                </a:lnTo>
                <a:lnTo>
                  <a:pt x="155063" y="346207"/>
                </a:lnTo>
                <a:lnTo>
                  <a:pt x="112506" y="337332"/>
                </a:lnTo>
                <a:lnTo>
                  <a:pt x="75251" y="318819"/>
                </a:lnTo>
                <a:lnTo>
                  <a:pt x="44337" y="292046"/>
                </a:lnTo>
                <a:lnTo>
                  <a:pt x="20800" y="258392"/>
                </a:lnTo>
                <a:lnTo>
                  <a:pt x="5680" y="219234"/>
                </a:lnTo>
                <a:lnTo>
                  <a:pt x="16" y="175952"/>
                </a:lnTo>
                <a:lnTo>
                  <a:pt x="0" y="173429"/>
                </a:lnTo>
                <a:close/>
              </a:path>
            </a:pathLst>
          </a:custGeom>
          <a:noFill/>
          <a:ln w="9525" cap="flat" cmpd="sng">
            <a:solidFill>
              <a:srgbClr val="CC615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347" name="Google Shape;1347;p54"/>
          <p:cNvSpPr/>
          <p:nvPr/>
        </p:nvSpPr>
        <p:spPr>
          <a:xfrm>
            <a:off x="6058592" y="5030450"/>
            <a:ext cx="423900" cy="387900"/>
          </a:xfrm>
          <a:prstGeom prst="rect">
            <a:avLst/>
          </a:prstGeom>
          <a:blipFill rotWithShape="1">
            <a:blip r:embed="rId30">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348" name="Google Shape;1348;p54"/>
          <p:cNvSpPr/>
          <p:nvPr/>
        </p:nvSpPr>
        <p:spPr>
          <a:xfrm>
            <a:off x="6110878" y="5053564"/>
            <a:ext cx="320700" cy="299700"/>
          </a:xfrm>
          <a:prstGeom prst="rect">
            <a:avLst/>
          </a:prstGeom>
          <a:blipFill rotWithShape="1">
            <a:blip r:embed="rId8">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349" name="Google Shape;1349;p54"/>
          <p:cNvSpPr/>
          <p:nvPr/>
        </p:nvSpPr>
        <p:spPr>
          <a:xfrm>
            <a:off x="6110861" y="5053564"/>
            <a:ext cx="321310" cy="300453"/>
          </a:xfrm>
          <a:custGeom>
            <a:avLst/>
            <a:gdLst/>
            <a:ahLst/>
            <a:cxnLst/>
            <a:rect l="l" t="t" r="r" b="b"/>
            <a:pathLst>
              <a:path w="321310" h="347345" extrusionOk="0">
                <a:moveTo>
                  <a:pt x="0" y="173429"/>
                </a:moveTo>
                <a:lnTo>
                  <a:pt x="5364" y="128714"/>
                </a:lnTo>
                <a:lnTo>
                  <a:pt x="20537" y="88328"/>
                </a:lnTo>
                <a:lnTo>
                  <a:pt x="44135" y="53766"/>
                </a:lnTo>
                <a:lnTo>
                  <a:pt x="74777" y="26525"/>
                </a:lnTo>
                <a:lnTo>
                  <a:pt x="111080" y="8104"/>
                </a:lnTo>
                <a:lnTo>
                  <a:pt x="151661" y="0"/>
                </a:lnTo>
                <a:lnTo>
                  <a:pt x="166723" y="593"/>
                </a:lnTo>
                <a:lnTo>
                  <a:pt x="208998" y="9557"/>
                </a:lnTo>
                <a:lnTo>
                  <a:pt x="246066"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5"/>
                </a:lnTo>
                <a:lnTo>
                  <a:pt x="155063" y="346207"/>
                </a:lnTo>
                <a:lnTo>
                  <a:pt x="112506" y="337332"/>
                </a:lnTo>
                <a:lnTo>
                  <a:pt x="75251" y="318819"/>
                </a:lnTo>
                <a:lnTo>
                  <a:pt x="44337" y="292046"/>
                </a:lnTo>
                <a:lnTo>
                  <a:pt x="20800" y="258392"/>
                </a:lnTo>
                <a:lnTo>
                  <a:pt x="5680" y="219235"/>
                </a:lnTo>
                <a:lnTo>
                  <a:pt x="16" y="175952"/>
                </a:lnTo>
                <a:lnTo>
                  <a:pt x="0" y="173429"/>
                </a:lnTo>
                <a:close/>
              </a:path>
            </a:pathLst>
          </a:custGeom>
          <a:noFill/>
          <a:ln w="76200" cap="flat" cmpd="sng">
            <a:solidFill>
              <a:srgbClr val="F1C23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350" name="Google Shape;1350;p54"/>
          <p:cNvSpPr/>
          <p:nvPr/>
        </p:nvSpPr>
        <p:spPr>
          <a:xfrm>
            <a:off x="8049490" y="2791923"/>
            <a:ext cx="419700" cy="387900"/>
          </a:xfrm>
          <a:prstGeom prst="rect">
            <a:avLst/>
          </a:prstGeom>
          <a:blipFill rotWithShape="1">
            <a:blip r:embed="rId31">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351" name="Google Shape;1351;p54"/>
          <p:cNvSpPr/>
          <p:nvPr/>
        </p:nvSpPr>
        <p:spPr>
          <a:xfrm>
            <a:off x="8099183" y="2816962"/>
            <a:ext cx="320700" cy="299700"/>
          </a:xfrm>
          <a:prstGeom prst="rect">
            <a:avLst/>
          </a:prstGeom>
          <a:blipFill rotWithShape="1">
            <a:blip r:embed="rId29">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352" name="Google Shape;1352;p54"/>
          <p:cNvSpPr/>
          <p:nvPr/>
        </p:nvSpPr>
        <p:spPr>
          <a:xfrm>
            <a:off x="8099166" y="2816962"/>
            <a:ext cx="321309" cy="300453"/>
          </a:xfrm>
          <a:custGeom>
            <a:avLst/>
            <a:gdLst/>
            <a:ahLst/>
            <a:cxnLst/>
            <a:rect l="l" t="t" r="r" b="b"/>
            <a:pathLst>
              <a:path w="321309" h="347344" extrusionOk="0">
                <a:moveTo>
                  <a:pt x="0" y="173429"/>
                </a:moveTo>
                <a:lnTo>
                  <a:pt x="5364" y="128714"/>
                </a:lnTo>
                <a:lnTo>
                  <a:pt x="20537" y="88327"/>
                </a:lnTo>
                <a:lnTo>
                  <a:pt x="44135" y="53765"/>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7"/>
                </a:lnTo>
                <a:lnTo>
                  <a:pt x="293435" y="270018"/>
                </a:lnTo>
                <a:lnTo>
                  <a:pt x="267552" y="302464"/>
                </a:lnTo>
                <a:lnTo>
                  <a:pt x="235127" y="327078"/>
                </a:lnTo>
                <a:lnTo>
                  <a:pt x="197522" y="342420"/>
                </a:lnTo>
                <a:lnTo>
                  <a:pt x="170247" y="346786"/>
                </a:lnTo>
                <a:lnTo>
                  <a:pt x="155063" y="346207"/>
                </a:lnTo>
                <a:lnTo>
                  <a:pt x="112506" y="337333"/>
                </a:lnTo>
                <a:lnTo>
                  <a:pt x="75252" y="318819"/>
                </a:lnTo>
                <a:lnTo>
                  <a:pt x="44337" y="292047"/>
                </a:lnTo>
                <a:lnTo>
                  <a:pt x="20800" y="258392"/>
                </a:lnTo>
                <a:lnTo>
                  <a:pt x="5680" y="219235"/>
                </a:lnTo>
                <a:lnTo>
                  <a:pt x="16" y="175952"/>
                </a:lnTo>
                <a:lnTo>
                  <a:pt x="0" y="173429"/>
                </a:lnTo>
                <a:close/>
              </a:path>
            </a:pathLst>
          </a:custGeom>
          <a:noFill/>
          <a:ln w="9525" cap="flat" cmpd="sng">
            <a:solidFill>
              <a:srgbClr val="CC615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353" name="Google Shape;1353;p54"/>
          <p:cNvSpPr/>
          <p:nvPr/>
        </p:nvSpPr>
        <p:spPr>
          <a:xfrm>
            <a:off x="7297188" y="2569149"/>
            <a:ext cx="423900" cy="387900"/>
          </a:xfrm>
          <a:prstGeom prst="rect">
            <a:avLst/>
          </a:prstGeom>
          <a:blipFill rotWithShape="1">
            <a:blip r:embed="rId32">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354" name="Google Shape;1354;p54"/>
          <p:cNvSpPr/>
          <p:nvPr/>
        </p:nvSpPr>
        <p:spPr>
          <a:xfrm>
            <a:off x="7348881" y="2594655"/>
            <a:ext cx="320700" cy="299700"/>
          </a:xfrm>
          <a:prstGeom prst="rect">
            <a:avLst/>
          </a:prstGeom>
          <a:blipFill rotWithShape="1">
            <a:blip r:embed="rId8">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355" name="Google Shape;1355;p54"/>
          <p:cNvSpPr/>
          <p:nvPr/>
        </p:nvSpPr>
        <p:spPr>
          <a:xfrm>
            <a:off x="7348864" y="2594655"/>
            <a:ext cx="321309" cy="300453"/>
          </a:xfrm>
          <a:custGeom>
            <a:avLst/>
            <a:gdLst/>
            <a:ahLst/>
            <a:cxnLst/>
            <a:rect l="l" t="t" r="r" b="b"/>
            <a:pathLst>
              <a:path w="321309" h="347344" extrusionOk="0">
                <a:moveTo>
                  <a:pt x="0" y="173429"/>
                </a:moveTo>
                <a:lnTo>
                  <a:pt x="5364" y="128714"/>
                </a:lnTo>
                <a:lnTo>
                  <a:pt x="20537" y="88328"/>
                </a:lnTo>
                <a:lnTo>
                  <a:pt x="44135" y="53766"/>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6"/>
                </a:lnTo>
                <a:lnTo>
                  <a:pt x="155063" y="346207"/>
                </a:lnTo>
                <a:lnTo>
                  <a:pt x="112506" y="337332"/>
                </a:lnTo>
                <a:lnTo>
                  <a:pt x="75252" y="318819"/>
                </a:lnTo>
                <a:lnTo>
                  <a:pt x="44337" y="292046"/>
                </a:lnTo>
                <a:lnTo>
                  <a:pt x="20800" y="258392"/>
                </a:lnTo>
                <a:lnTo>
                  <a:pt x="5680" y="219235"/>
                </a:lnTo>
                <a:lnTo>
                  <a:pt x="16" y="175952"/>
                </a:lnTo>
                <a:lnTo>
                  <a:pt x="0" y="173429"/>
                </a:lnTo>
                <a:close/>
              </a:path>
            </a:pathLst>
          </a:custGeom>
          <a:noFill/>
          <a:ln w="9525" cap="flat" cmpd="sng">
            <a:solidFill>
              <a:srgbClr val="CC615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356" name="Google Shape;1356;p54"/>
          <p:cNvSpPr/>
          <p:nvPr/>
        </p:nvSpPr>
        <p:spPr>
          <a:xfrm>
            <a:off x="7218217" y="4376498"/>
            <a:ext cx="419700" cy="387900"/>
          </a:xfrm>
          <a:prstGeom prst="rect">
            <a:avLst/>
          </a:prstGeom>
          <a:blipFill rotWithShape="1">
            <a:blip r:embed="rId3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357" name="Google Shape;1357;p54"/>
          <p:cNvSpPr/>
          <p:nvPr/>
        </p:nvSpPr>
        <p:spPr>
          <a:xfrm>
            <a:off x="7268390" y="4399734"/>
            <a:ext cx="320700" cy="299700"/>
          </a:xfrm>
          <a:prstGeom prst="rect">
            <a:avLst/>
          </a:prstGeom>
          <a:blipFill rotWithShape="1">
            <a:blip r:embed="rId22">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358" name="Google Shape;1358;p54"/>
          <p:cNvSpPr/>
          <p:nvPr/>
        </p:nvSpPr>
        <p:spPr>
          <a:xfrm>
            <a:off x="7268373" y="4399734"/>
            <a:ext cx="321309" cy="300453"/>
          </a:xfrm>
          <a:custGeom>
            <a:avLst/>
            <a:gdLst/>
            <a:ahLst/>
            <a:cxnLst/>
            <a:rect l="l" t="t" r="r" b="b"/>
            <a:pathLst>
              <a:path w="321309" h="347345" extrusionOk="0">
                <a:moveTo>
                  <a:pt x="0" y="173429"/>
                </a:moveTo>
                <a:lnTo>
                  <a:pt x="5364" y="128714"/>
                </a:lnTo>
                <a:lnTo>
                  <a:pt x="20537" y="88328"/>
                </a:lnTo>
                <a:lnTo>
                  <a:pt x="44135" y="53766"/>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6"/>
                </a:lnTo>
                <a:lnTo>
                  <a:pt x="155063" y="346207"/>
                </a:lnTo>
                <a:lnTo>
                  <a:pt x="112506" y="337332"/>
                </a:lnTo>
                <a:lnTo>
                  <a:pt x="75251" y="318819"/>
                </a:lnTo>
                <a:lnTo>
                  <a:pt x="44337" y="292047"/>
                </a:lnTo>
                <a:lnTo>
                  <a:pt x="20800" y="258392"/>
                </a:lnTo>
                <a:lnTo>
                  <a:pt x="5680" y="219235"/>
                </a:lnTo>
                <a:lnTo>
                  <a:pt x="16" y="175952"/>
                </a:lnTo>
                <a:lnTo>
                  <a:pt x="0" y="173429"/>
                </a:lnTo>
                <a:close/>
              </a:path>
            </a:pathLst>
          </a:custGeom>
          <a:noFill/>
          <a:ln w="9525" cap="flat" cmpd="sng">
            <a:solidFill>
              <a:srgbClr val="CC615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359" name="Google Shape;1359;p54"/>
          <p:cNvSpPr/>
          <p:nvPr/>
        </p:nvSpPr>
        <p:spPr>
          <a:xfrm>
            <a:off x="6108469" y="3614752"/>
            <a:ext cx="423900" cy="387900"/>
          </a:xfrm>
          <a:prstGeom prst="rect">
            <a:avLst/>
          </a:prstGeom>
          <a:blipFill rotWithShape="1">
            <a:blip r:embed="rId34">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360" name="Google Shape;1360;p54"/>
          <p:cNvSpPr/>
          <p:nvPr/>
        </p:nvSpPr>
        <p:spPr>
          <a:xfrm>
            <a:off x="6160631" y="3638968"/>
            <a:ext cx="320700" cy="299700"/>
          </a:xfrm>
          <a:prstGeom prst="rect">
            <a:avLst/>
          </a:prstGeom>
          <a:blipFill rotWithShape="1">
            <a:blip r:embed="rId8">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361" name="Google Shape;1361;p54"/>
          <p:cNvSpPr/>
          <p:nvPr/>
        </p:nvSpPr>
        <p:spPr>
          <a:xfrm>
            <a:off x="6160614" y="3638968"/>
            <a:ext cx="321310" cy="300453"/>
          </a:xfrm>
          <a:custGeom>
            <a:avLst/>
            <a:gdLst/>
            <a:ahLst/>
            <a:cxnLst/>
            <a:rect l="l" t="t" r="r" b="b"/>
            <a:pathLst>
              <a:path w="321310" h="347345" extrusionOk="0">
                <a:moveTo>
                  <a:pt x="0" y="173429"/>
                </a:moveTo>
                <a:lnTo>
                  <a:pt x="5364" y="128714"/>
                </a:lnTo>
                <a:lnTo>
                  <a:pt x="20537" y="88327"/>
                </a:lnTo>
                <a:lnTo>
                  <a:pt x="44135" y="53766"/>
                </a:lnTo>
                <a:lnTo>
                  <a:pt x="74777" y="26525"/>
                </a:lnTo>
                <a:lnTo>
                  <a:pt x="111080" y="8104"/>
                </a:lnTo>
                <a:lnTo>
                  <a:pt x="151661" y="0"/>
                </a:lnTo>
                <a:lnTo>
                  <a:pt x="166724" y="593"/>
                </a:lnTo>
                <a:lnTo>
                  <a:pt x="208998" y="9557"/>
                </a:lnTo>
                <a:lnTo>
                  <a:pt x="246066" y="28213"/>
                </a:lnTo>
                <a:lnTo>
                  <a:pt x="276849" y="55171"/>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6"/>
                </a:lnTo>
                <a:lnTo>
                  <a:pt x="155063" y="346207"/>
                </a:lnTo>
                <a:lnTo>
                  <a:pt x="112506" y="337332"/>
                </a:lnTo>
                <a:lnTo>
                  <a:pt x="75252" y="318819"/>
                </a:lnTo>
                <a:lnTo>
                  <a:pt x="44337" y="292047"/>
                </a:lnTo>
                <a:lnTo>
                  <a:pt x="20800" y="258392"/>
                </a:lnTo>
                <a:lnTo>
                  <a:pt x="5680" y="219235"/>
                </a:lnTo>
                <a:lnTo>
                  <a:pt x="16" y="175952"/>
                </a:lnTo>
                <a:lnTo>
                  <a:pt x="0" y="173429"/>
                </a:lnTo>
                <a:close/>
              </a:path>
            </a:pathLst>
          </a:custGeom>
          <a:noFill/>
          <a:ln w="9525" cap="flat" cmpd="sng">
            <a:solidFill>
              <a:srgbClr val="CC615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362" name="Google Shape;1362;p54"/>
          <p:cNvSpPr/>
          <p:nvPr/>
        </p:nvSpPr>
        <p:spPr>
          <a:xfrm>
            <a:off x="9125988" y="3050629"/>
            <a:ext cx="423900" cy="387900"/>
          </a:xfrm>
          <a:prstGeom prst="rect">
            <a:avLst/>
          </a:prstGeom>
          <a:blipFill rotWithShape="1">
            <a:blip r:embed="rId3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363" name="Google Shape;1363;p54"/>
          <p:cNvSpPr/>
          <p:nvPr/>
        </p:nvSpPr>
        <p:spPr>
          <a:xfrm>
            <a:off x="9176826" y="3074802"/>
            <a:ext cx="320700" cy="299700"/>
          </a:xfrm>
          <a:prstGeom prst="rect">
            <a:avLst/>
          </a:prstGeom>
          <a:blipFill rotWithShape="1">
            <a:blip r:embed="rId8">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364" name="Google Shape;1364;p54"/>
          <p:cNvSpPr/>
          <p:nvPr/>
        </p:nvSpPr>
        <p:spPr>
          <a:xfrm>
            <a:off x="9176810" y="3074802"/>
            <a:ext cx="321309" cy="300453"/>
          </a:xfrm>
          <a:custGeom>
            <a:avLst/>
            <a:gdLst/>
            <a:ahLst/>
            <a:cxnLst/>
            <a:rect l="l" t="t" r="r" b="b"/>
            <a:pathLst>
              <a:path w="321309" h="347344" extrusionOk="0">
                <a:moveTo>
                  <a:pt x="0" y="173429"/>
                </a:moveTo>
                <a:lnTo>
                  <a:pt x="5364" y="128714"/>
                </a:lnTo>
                <a:lnTo>
                  <a:pt x="20537" y="88327"/>
                </a:lnTo>
                <a:lnTo>
                  <a:pt x="44135" y="53765"/>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7"/>
                </a:lnTo>
                <a:lnTo>
                  <a:pt x="293435" y="270018"/>
                </a:lnTo>
                <a:lnTo>
                  <a:pt x="267552" y="302464"/>
                </a:lnTo>
                <a:lnTo>
                  <a:pt x="235127" y="327078"/>
                </a:lnTo>
                <a:lnTo>
                  <a:pt x="197522" y="342420"/>
                </a:lnTo>
                <a:lnTo>
                  <a:pt x="170247" y="346786"/>
                </a:lnTo>
                <a:lnTo>
                  <a:pt x="155063" y="346207"/>
                </a:lnTo>
                <a:lnTo>
                  <a:pt x="112506" y="337333"/>
                </a:lnTo>
                <a:lnTo>
                  <a:pt x="75252" y="318820"/>
                </a:lnTo>
                <a:lnTo>
                  <a:pt x="44337" y="292047"/>
                </a:lnTo>
                <a:lnTo>
                  <a:pt x="20800" y="258392"/>
                </a:lnTo>
                <a:lnTo>
                  <a:pt x="5680" y="219235"/>
                </a:lnTo>
                <a:lnTo>
                  <a:pt x="16" y="175952"/>
                </a:lnTo>
                <a:lnTo>
                  <a:pt x="0" y="173429"/>
                </a:lnTo>
                <a:close/>
              </a:path>
            </a:pathLst>
          </a:custGeom>
          <a:noFill/>
          <a:ln w="9525" cap="flat" cmpd="sng">
            <a:solidFill>
              <a:srgbClr val="CC615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365" name="Google Shape;1365;p54"/>
          <p:cNvSpPr/>
          <p:nvPr/>
        </p:nvSpPr>
        <p:spPr>
          <a:xfrm>
            <a:off x="7218217" y="3614752"/>
            <a:ext cx="419700" cy="387900"/>
          </a:xfrm>
          <a:prstGeom prst="rect">
            <a:avLst/>
          </a:prstGeom>
          <a:blipFill rotWithShape="1">
            <a:blip r:embed="rId3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366" name="Google Shape;1366;p54"/>
          <p:cNvSpPr/>
          <p:nvPr/>
        </p:nvSpPr>
        <p:spPr>
          <a:xfrm>
            <a:off x="7268390" y="3638968"/>
            <a:ext cx="320700" cy="299700"/>
          </a:xfrm>
          <a:prstGeom prst="rect">
            <a:avLst/>
          </a:prstGeom>
          <a:blipFill rotWithShape="1">
            <a:blip r:embed="rId10">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367" name="Google Shape;1367;p54"/>
          <p:cNvSpPr/>
          <p:nvPr/>
        </p:nvSpPr>
        <p:spPr>
          <a:xfrm>
            <a:off x="7268373" y="3638968"/>
            <a:ext cx="321309" cy="300453"/>
          </a:xfrm>
          <a:custGeom>
            <a:avLst/>
            <a:gdLst/>
            <a:ahLst/>
            <a:cxnLst/>
            <a:rect l="l" t="t" r="r" b="b"/>
            <a:pathLst>
              <a:path w="321309" h="347345" extrusionOk="0">
                <a:moveTo>
                  <a:pt x="0" y="173429"/>
                </a:moveTo>
                <a:lnTo>
                  <a:pt x="5364" y="128714"/>
                </a:lnTo>
                <a:lnTo>
                  <a:pt x="20537" y="88327"/>
                </a:lnTo>
                <a:lnTo>
                  <a:pt x="44135" y="53765"/>
                </a:lnTo>
                <a:lnTo>
                  <a:pt x="74777" y="26525"/>
                </a:lnTo>
                <a:lnTo>
                  <a:pt x="111080" y="8104"/>
                </a:lnTo>
                <a:lnTo>
                  <a:pt x="151661" y="0"/>
                </a:lnTo>
                <a:lnTo>
                  <a:pt x="166724" y="593"/>
                </a:lnTo>
                <a:lnTo>
                  <a:pt x="208998" y="9557"/>
                </a:lnTo>
                <a:lnTo>
                  <a:pt x="246066" y="28213"/>
                </a:lnTo>
                <a:lnTo>
                  <a:pt x="276849" y="55171"/>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6"/>
                </a:lnTo>
                <a:lnTo>
                  <a:pt x="155063" y="346207"/>
                </a:lnTo>
                <a:lnTo>
                  <a:pt x="112506" y="337332"/>
                </a:lnTo>
                <a:lnTo>
                  <a:pt x="75252" y="318819"/>
                </a:lnTo>
                <a:lnTo>
                  <a:pt x="44337" y="292047"/>
                </a:lnTo>
                <a:lnTo>
                  <a:pt x="20800" y="258392"/>
                </a:lnTo>
                <a:lnTo>
                  <a:pt x="5680" y="219235"/>
                </a:lnTo>
                <a:lnTo>
                  <a:pt x="16" y="175952"/>
                </a:lnTo>
                <a:lnTo>
                  <a:pt x="0" y="173429"/>
                </a:lnTo>
                <a:close/>
              </a:path>
            </a:pathLst>
          </a:custGeom>
          <a:noFill/>
          <a:ln w="9525" cap="flat" cmpd="sng">
            <a:solidFill>
              <a:srgbClr val="CC615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368" name="Google Shape;1368;p54"/>
          <p:cNvSpPr/>
          <p:nvPr/>
        </p:nvSpPr>
        <p:spPr>
          <a:xfrm>
            <a:off x="5551516" y="5332273"/>
            <a:ext cx="423900" cy="387900"/>
          </a:xfrm>
          <a:prstGeom prst="rect">
            <a:avLst/>
          </a:prstGeom>
          <a:blipFill rotWithShape="1">
            <a:blip r:embed="rId37">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369" name="Google Shape;1369;p54"/>
          <p:cNvSpPr/>
          <p:nvPr/>
        </p:nvSpPr>
        <p:spPr>
          <a:xfrm>
            <a:off x="5602575" y="5354988"/>
            <a:ext cx="320700" cy="299700"/>
          </a:xfrm>
          <a:prstGeom prst="rect">
            <a:avLst/>
          </a:prstGeom>
          <a:blipFill rotWithShape="1">
            <a:blip r:embed="rId1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370" name="Google Shape;1370;p54"/>
          <p:cNvSpPr/>
          <p:nvPr/>
        </p:nvSpPr>
        <p:spPr>
          <a:xfrm>
            <a:off x="5602559" y="5354988"/>
            <a:ext cx="321310" cy="300453"/>
          </a:xfrm>
          <a:custGeom>
            <a:avLst/>
            <a:gdLst/>
            <a:ahLst/>
            <a:cxnLst/>
            <a:rect l="l" t="t" r="r" b="b"/>
            <a:pathLst>
              <a:path w="321310" h="347345" extrusionOk="0">
                <a:moveTo>
                  <a:pt x="0" y="173429"/>
                </a:moveTo>
                <a:lnTo>
                  <a:pt x="5364" y="128714"/>
                </a:lnTo>
                <a:lnTo>
                  <a:pt x="20537" y="88328"/>
                </a:lnTo>
                <a:lnTo>
                  <a:pt x="44135" y="53766"/>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6"/>
                </a:lnTo>
                <a:lnTo>
                  <a:pt x="155063" y="346207"/>
                </a:lnTo>
                <a:lnTo>
                  <a:pt x="112506" y="337332"/>
                </a:lnTo>
                <a:lnTo>
                  <a:pt x="75251" y="318819"/>
                </a:lnTo>
                <a:lnTo>
                  <a:pt x="44337" y="292046"/>
                </a:lnTo>
                <a:lnTo>
                  <a:pt x="20800" y="258392"/>
                </a:lnTo>
                <a:lnTo>
                  <a:pt x="5680" y="219235"/>
                </a:lnTo>
                <a:lnTo>
                  <a:pt x="16" y="175952"/>
                </a:lnTo>
                <a:lnTo>
                  <a:pt x="0" y="173429"/>
                </a:lnTo>
                <a:close/>
              </a:path>
            </a:pathLst>
          </a:custGeom>
          <a:noFill/>
          <a:ln w="76200" cap="flat" cmpd="sng">
            <a:solidFill>
              <a:srgbClr val="F1C23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371" name="Google Shape;1371;p54"/>
          <p:cNvSpPr/>
          <p:nvPr/>
        </p:nvSpPr>
        <p:spPr>
          <a:xfrm>
            <a:off x="6889865" y="4732219"/>
            <a:ext cx="419700" cy="384300"/>
          </a:xfrm>
          <a:prstGeom prst="rect">
            <a:avLst/>
          </a:prstGeom>
          <a:blipFill rotWithShape="1">
            <a:blip r:embed="rId38">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372" name="Google Shape;1372;p54"/>
          <p:cNvSpPr/>
          <p:nvPr/>
        </p:nvSpPr>
        <p:spPr>
          <a:xfrm>
            <a:off x="6940120" y="4754406"/>
            <a:ext cx="320700" cy="299700"/>
          </a:xfrm>
          <a:prstGeom prst="rect">
            <a:avLst/>
          </a:prstGeom>
          <a:blipFill rotWithShape="1">
            <a:blip r:embed="rId1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373" name="Google Shape;1373;p54"/>
          <p:cNvSpPr/>
          <p:nvPr/>
        </p:nvSpPr>
        <p:spPr>
          <a:xfrm>
            <a:off x="6940103" y="4754406"/>
            <a:ext cx="321310" cy="300453"/>
          </a:xfrm>
          <a:custGeom>
            <a:avLst/>
            <a:gdLst/>
            <a:ahLst/>
            <a:cxnLst/>
            <a:rect l="l" t="t" r="r" b="b"/>
            <a:pathLst>
              <a:path w="321310" h="347345" extrusionOk="0">
                <a:moveTo>
                  <a:pt x="0" y="173429"/>
                </a:moveTo>
                <a:lnTo>
                  <a:pt x="5364" y="128714"/>
                </a:lnTo>
                <a:lnTo>
                  <a:pt x="20537" y="88328"/>
                </a:lnTo>
                <a:lnTo>
                  <a:pt x="44135" y="53766"/>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5"/>
                </a:lnTo>
                <a:lnTo>
                  <a:pt x="155063" y="346207"/>
                </a:lnTo>
                <a:lnTo>
                  <a:pt x="112506" y="337332"/>
                </a:lnTo>
                <a:lnTo>
                  <a:pt x="75251" y="318819"/>
                </a:lnTo>
                <a:lnTo>
                  <a:pt x="44337" y="292046"/>
                </a:lnTo>
                <a:lnTo>
                  <a:pt x="20800" y="258392"/>
                </a:lnTo>
                <a:lnTo>
                  <a:pt x="5680" y="219234"/>
                </a:lnTo>
                <a:lnTo>
                  <a:pt x="16" y="175952"/>
                </a:lnTo>
                <a:lnTo>
                  <a:pt x="0" y="173429"/>
                </a:lnTo>
                <a:close/>
              </a:path>
            </a:pathLst>
          </a:custGeom>
          <a:noFill/>
          <a:ln w="9525" cap="flat" cmpd="sng">
            <a:solidFill>
              <a:srgbClr val="54B8D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374" name="Google Shape;1374;p54"/>
          <p:cNvSpPr/>
          <p:nvPr/>
        </p:nvSpPr>
        <p:spPr>
          <a:xfrm>
            <a:off x="7268094" y="5630504"/>
            <a:ext cx="419700" cy="387900"/>
          </a:xfrm>
          <a:prstGeom prst="rect">
            <a:avLst/>
          </a:prstGeom>
          <a:blipFill rotWithShape="1">
            <a:blip r:embed="rId39">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375" name="Google Shape;1375;p54"/>
          <p:cNvSpPr/>
          <p:nvPr/>
        </p:nvSpPr>
        <p:spPr>
          <a:xfrm>
            <a:off x="7318368" y="5655280"/>
            <a:ext cx="320700" cy="299700"/>
          </a:xfrm>
          <a:prstGeom prst="rect">
            <a:avLst/>
          </a:prstGeom>
          <a:blipFill rotWithShape="1">
            <a:blip r:embed="rId40">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376" name="Google Shape;1376;p54"/>
          <p:cNvSpPr/>
          <p:nvPr/>
        </p:nvSpPr>
        <p:spPr>
          <a:xfrm>
            <a:off x="7318352" y="5655280"/>
            <a:ext cx="321309" cy="300453"/>
          </a:xfrm>
          <a:custGeom>
            <a:avLst/>
            <a:gdLst/>
            <a:ahLst/>
            <a:cxnLst/>
            <a:rect l="l" t="t" r="r" b="b"/>
            <a:pathLst>
              <a:path w="321309" h="347345" extrusionOk="0">
                <a:moveTo>
                  <a:pt x="0" y="173429"/>
                </a:moveTo>
                <a:lnTo>
                  <a:pt x="5364" y="128714"/>
                </a:lnTo>
                <a:lnTo>
                  <a:pt x="20537" y="88328"/>
                </a:lnTo>
                <a:lnTo>
                  <a:pt x="44135" y="53766"/>
                </a:lnTo>
                <a:lnTo>
                  <a:pt x="74777" y="26525"/>
                </a:lnTo>
                <a:lnTo>
                  <a:pt x="111080" y="8104"/>
                </a:lnTo>
                <a:lnTo>
                  <a:pt x="151661" y="0"/>
                </a:lnTo>
                <a:lnTo>
                  <a:pt x="166724" y="593"/>
                </a:lnTo>
                <a:lnTo>
                  <a:pt x="208998" y="9557"/>
                </a:lnTo>
                <a:lnTo>
                  <a:pt x="246066" y="28213"/>
                </a:lnTo>
                <a:lnTo>
                  <a:pt x="276849" y="55171"/>
                </a:lnTo>
                <a:lnTo>
                  <a:pt x="300271" y="89037"/>
                </a:lnTo>
                <a:lnTo>
                  <a:pt x="315255" y="128422"/>
                </a:lnTo>
                <a:lnTo>
                  <a:pt x="320723" y="171933"/>
                </a:lnTo>
                <a:lnTo>
                  <a:pt x="320117" y="187383"/>
                </a:lnTo>
                <a:lnTo>
                  <a:pt x="311410" y="231178"/>
                </a:lnTo>
                <a:lnTo>
                  <a:pt x="293434" y="270018"/>
                </a:lnTo>
                <a:lnTo>
                  <a:pt x="267552" y="302464"/>
                </a:lnTo>
                <a:lnTo>
                  <a:pt x="235126" y="327078"/>
                </a:lnTo>
                <a:lnTo>
                  <a:pt x="197521" y="342420"/>
                </a:lnTo>
                <a:lnTo>
                  <a:pt x="170246" y="346786"/>
                </a:lnTo>
                <a:lnTo>
                  <a:pt x="155062" y="346207"/>
                </a:lnTo>
                <a:lnTo>
                  <a:pt x="112506" y="337332"/>
                </a:lnTo>
                <a:lnTo>
                  <a:pt x="75251" y="318819"/>
                </a:lnTo>
                <a:lnTo>
                  <a:pt x="44336" y="292046"/>
                </a:lnTo>
                <a:lnTo>
                  <a:pt x="20800" y="258392"/>
                </a:lnTo>
                <a:lnTo>
                  <a:pt x="5680" y="219234"/>
                </a:lnTo>
                <a:lnTo>
                  <a:pt x="16" y="175952"/>
                </a:lnTo>
                <a:lnTo>
                  <a:pt x="0" y="173429"/>
                </a:lnTo>
                <a:close/>
              </a:path>
            </a:pathLst>
          </a:custGeom>
          <a:noFill/>
          <a:ln w="9525" cap="flat" cmpd="sng">
            <a:solidFill>
              <a:srgbClr val="54B8D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377" name="Google Shape;1377;p54"/>
          <p:cNvSpPr/>
          <p:nvPr/>
        </p:nvSpPr>
        <p:spPr>
          <a:xfrm>
            <a:off x="4587240" y="3582414"/>
            <a:ext cx="419700" cy="387900"/>
          </a:xfrm>
          <a:prstGeom prst="rect">
            <a:avLst/>
          </a:prstGeom>
          <a:blipFill rotWithShape="1">
            <a:blip r:embed="rId41">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378" name="Google Shape;1378;p54"/>
          <p:cNvSpPr/>
          <p:nvPr/>
        </p:nvSpPr>
        <p:spPr>
          <a:xfrm>
            <a:off x="4636861" y="3606283"/>
            <a:ext cx="320700" cy="299700"/>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379" name="Google Shape;1379;p54"/>
          <p:cNvSpPr/>
          <p:nvPr/>
        </p:nvSpPr>
        <p:spPr>
          <a:xfrm>
            <a:off x="4636844" y="3606283"/>
            <a:ext cx="321310" cy="300453"/>
          </a:xfrm>
          <a:custGeom>
            <a:avLst/>
            <a:gdLst/>
            <a:ahLst/>
            <a:cxnLst/>
            <a:rect l="l" t="t" r="r" b="b"/>
            <a:pathLst>
              <a:path w="321310" h="347345" extrusionOk="0">
                <a:moveTo>
                  <a:pt x="0" y="173429"/>
                </a:moveTo>
                <a:lnTo>
                  <a:pt x="5364" y="128714"/>
                </a:lnTo>
                <a:lnTo>
                  <a:pt x="20537" y="88328"/>
                </a:lnTo>
                <a:lnTo>
                  <a:pt x="44135" y="53766"/>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7"/>
                </a:lnTo>
                <a:lnTo>
                  <a:pt x="293435" y="270018"/>
                </a:lnTo>
                <a:lnTo>
                  <a:pt x="267552" y="302464"/>
                </a:lnTo>
                <a:lnTo>
                  <a:pt x="235127" y="327078"/>
                </a:lnTo>
                <a:lnTo>
                  <a:pt x="197522" y="342420"/>
                </a:lnTo>
                <a:lnTo>
                  <a:pt x="170247" y="346786"/>
                </a:lnTo>
                <a:lnTo>
                  <a:pt x="155063" y="346207"/>
                </a:lnTo>
                <a:lnTo>
                  <a:pt x="112506" y="337332"/>
                </a:lnTo>
                <a:lnTo>
                  <a:pt x="75252" y="318819"/>
                </a:lnTo>
                <a:lnTo>
                  <a:pt x="44337" y="292047"/>
                </a:lnTo>
                <a:lnTo>
                  <a:pt x="20800" y="258392"/>
                </a:lnTo>
                <a:lnTo>
                  <a:pt x="5680" y="219235"/>
                </a:lnTo>
                <a:lnTo>
                  <a:pt x="16" y="175952"/>
                </a:lnTo>
                <a:lnTo>
                  <a:pt x="0" y="173429"/>
                </a:lnTo>
                <a:close/>
              </a:path>
            </a:pathLst>
          </a:custGeom>
          <a:noFill/>
          <a:ln w="9525" cap="flat" cmpd="sng">
            <a:solidFill>
              <a:srgbClr val="54B8D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380" name="Google Shape;1380;p54"/>
          <p:cNvSpPr/>
          <p:nvPr/>
        </p:nvSpPr>
        <p:spPr>
          <a:xfrm>
            <a:off x="4267200" y="5375391"/>
            <a:ext cx="423900" cy="387900"/>
          </a:xfrm>
          <a:prstGeom prst="rect">
            <a:avLst/>
          </a:prstGeom>
          <a:blipFill rotWithShape="1">
            <a:blip r:embed="rId42">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381" name="Google Shape;1381;p54"/>
          <p:cNvSpPr/>
          <p:nvPr/>
        </p:nvSpPr>
        <p:spPr>
          <a:xfrm>
            <a:off x="4319662" y="5399536"/>
            <a:ext cx="320700" cy="299700"/>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382" name="Google Shape;1382;p54"/>
          <p:cNvSpPr/>
          <p:nvPr/>
        </p:nvSpPr>
        <p:spPr>
          <a:xfrm>
            <a:off x="4319646" y="5399536"/>
            <a:ext cx="321310" cy="300453"/>
          </a:xfrm>
          <a:custGeom>
            <a:avLst/>
            <a:gdLst/>
            <a:ahLst/>
            <a:cxnLst/>
            <a:rect l="l" t="t" r="r" b="b"/>
            <a:pathLst>
              <a:path w="321310" h="347345" extrusionOk="0">
                <a:moveTo>
                  <a:pt x="0" y="173429"/>
                </a:moveTo>
                <a:lnTo>
                  <a:pt x="5364" y="128714"/>
                </a:lnTo>
                <a:lnTo>
                  <a:pt x="20537" y="88328"/>
                </a:lnTo>
                <a:lnTo>
                  <a:pt x="44135" y="53766"/>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6"/>
                </a:lnTo>
                <a:lnTo>
                  <a:pt x="155063" y="346207"/>
                </a:lnTo>
                <a:lnTo>
                  <a:pt x="112506" y="337332"/>
                </a:lnTo>
                <a:lnTo>
                  <a:pt x="75251" y="318819"/>
                </a:lnTo>
                <a:lnTo>
                  <a:pt x="44337" y="292047"/>
                </a:lnTo>
                <a:lnTo>
                  <a:pt x="20800" y="258392"/>
                </a:lnTo>
                <a:lnTo>
                  <a:pt x="5680" y="219235"/>
                </a:lnTo>
                <a:lnTo>
                  <a:pt x="16" y="175952"/>
                </a:lnTo>
                <a:lnTo>
                  <a:pt x="0" y="173429"/>
                </a:lnTo>
                <a:close/>
              </a:path>
            </a:pathLst>
          </a:custGeom>
          <a:noFill/>
          <a:ln w="9525" cap="flat" cmpd="sng">
            <a:solidFill>
              <a:srgbClr val="54B8D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383" name="Google Shape;1383;p54"/>
          <p:cNvSpPr/>
          <p:nvPr/>
        </p:nvSpPr>
        <p:spPr>
          <a:xfrm>
            <a:off x="4865716" y="4376498"/>
            <a:ext cx="419700" cy="387900"/>
          </a:xfrm>
          <a:prstGeom prst="rect">
            <a:avLst/>
          </a:prstGeom>
          <a:blipFill rotWithShape="1">
            <a:blip r:embed="rId4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384" name="Google Shape;1384;p54"/>
          <p:cNvSpPr/>
          <p:nvPr/>
        </p:nvSpPr>
        <p:spPr>
          <a:xfrm>
            <a:off x="4916218" y="4400868"/>
            <a:ext cx="320700" cy="299700"/>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385" name="Google Shape;1385;p54"/>
          <p:cNvSpPr/>
          <p:nvPr/>
        </p:nvSpPr>
        <p:spPr>
          <a:xfrm>
            <a:off x="4916201" y="4400869"/>
            <a:ext cx="321310" cy="300453"/>
          </a:xfrm>
          <a:custGeom>
            <a:avLst/>
            <a:gdLst/>
            <a:ahLst/>
            <a:cxnLst/>
            <a:rect l="l" t="t" r="r" b="b"/>
            <a:pathLst>
              <a:path w="321310" h="347345" extrusionOk="0">
                <a:moveTo>
                  <a:pt x="0" y="173429"/>
                </a:moveTo>
                <a:lnTo>
                  <a:pt x="5364" y="128715"/>
                </a:lnTo>
                <a:lnTo>
                  <a:pt x="20537" y="88328"/>
                </a:lnTo>
                <a:lnTo>
                  <a:pt x="44135" y="53766"/>
                </a:lnTo>
                <a:lnTo>
                  <a:pt x="74777" y="26526"/>
                </a:lnTo>
                <a:lnTo>
                  <a:pt x="111080" y="8104"/>
                </a:lnTo>
                <a:lnTo>
                  <a:pt x="151661" y="0"/>
                </a:lnTo>
                <a:lnTo>
                  <a:pt x="166723" y="593"/>
                </a:lnTo>
                <a:lnTo>
                  <a:pt x="208998" y="9557"/>
                </a:lnTo>
                <a:lnTo>
                  <a:pt x="246065"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6"/>
                </a:lnTo>
                <a:lnTo>
                  <a:pt x="155063" y="346207"/>
                </a:lnTo>
                <a:lnTo>
                  <a:pt x="112506" y="337332"/>
                </a:lnTo>
                <a:lnTo>
                  <a:pt x="75251" y="318819"/>
                </a:lnTo>
                <a:lnTo>
                  <a:pt x="44337" y="292046"/>
                </a:lnTo>
                <a:lnTo>
                  <a:pt x="20800" y="258392"/>
                </a:lnTo>
                <a:lnTo>
                  <a:pt x="5680" y="219235"/>
                </a:lnTo>
                <a:lnTo>
                  <a:pt x="16" y="175952"/>
                </a:lnTo>
                <a:lnTo>
                  <a:pt x="0" y="173429"/>
                </a:lnTo>
                <a:close/>
              </a:path>
            </a:pathLst>
          </a:custGeom>
          <a:noFill/>
          <a:ln w="9525" cap="flat" cmpd="sng">
            <a:solidFill>
              <a:srgbClr val="54B8D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386" name="Google Shape;1386;p54"/>
          <p:cNvSpPr/>
          <p:nvPr/>
        </p:nvSpPr>
        <p:spPr>
          <a:xfrm>
            <a:off x="6253941" y="4035150"/>
            <a:ext cx="423900" cy="384300"/>
          </a:xfrm>
          <a:prstGeom prst="rect">
            <a:avLst/>
          </a:prstGeom>
          <a:blipFill rotWithShape="1">
            <a:blip r:embed="rId44">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387" name="Google Shape;1387;p54"/>
          <p:cNvSpPr/>
          <p:nvPr/>
        </p:nvSpPr>
        <p:spPr>
          <a:xfrm>
            <a:off x="6306200" y="4057463"/>
            <a:ext cx="320700" cy="299700"/>
          </a:xfrm>
          <a:prstGeom prst="rect">
            <a:avLst/>
          </a:prstGeom>
          <a:blipFill rotWithShape="1">
            <a:blip r:embed="rId8">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388" name="Google Shape;1388;p54"/>
          <p:cNvSpPr/>
          <p:nvPr/>
        </p:nvSpPr>
        <p:spPr>
          <a:xfrm>
            <a:off x="6306183" y="4057464"/>
            <a:ext cx="321310" cy="300453"/>
          </a:xfrm>
          <a:custGeom>
            <a:avLst/>
            <a:gdLst/>
            <a:ahLst/>
            <a:cxnLst/>
            <a:rect l="l" t="t" r="r" b="b"/>
            <a:pathLst>
              <a:path w="321310" h="347345" extrusionOk="0">
                <a:moveTo>
                  <a:pt x="0" y="173429"/>
                </a:moveTo>
                <a:lnTo>
                  <a:pt x="5364" y="128714"/>
                </a:lnTo>
                <a:lnTo>
                  <a:pt x="20537" y="88328"/>
                </a:lnTo>
                <a:lnTo>
                  <a:pt x="44135" y="53766"/>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5"/>
                </a:lnTo>
                <a:lnTo>
                  <a:pt x="155063" y="346207"/>
                </a:lnTo>
                <a:lnTo>
                  <a:pt x="112506" y="337332"/>
                </a:lnTo>
                <a:lnTo>
                  <a:pt x="75251" y="318819"/>
                </a:lnTo>
                <a:lnTo>
                  <a:pt x="44337" y="292046"/>
                </a:lnTo>
                <a:lnTo>
                  <a:pt x="20800" y="258392"/>
                </a:lnTo>
                <a:lnTo>
                  <a:pt x="5680" y="219235"/>
                </a:lnTo>
                <a:lnTo>
                  <a:pt x="16" y="175952"/>
                </a:lnTo>
                <a:lnTo>
                  <a:pt x="0" y="173429"/>
                </a:lnTo>
                <a:close/>
              </a:path>
            </a:pathLst>
          </a:custGeom>
          <a:noFill/>
          <a:ln w="9525" cap="flat" cmpd="sng">
            <a:solidFill>
              <a:srgbClr val="CC615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389" name="Google Shape;1389;p54"/>
          <p:cNvSpPr/>
          <p:nvPr/>
        </p:nvSpPr>
        <p:spPr>
          <a:xfrm>
            <a:off x="7729451" y="3280591"/>
            <a:ext cx="419700" cy="387900"/>
          </a:xfrm>
          <a:prstGeom prst="rect">
            <a:avLst/>
          </a:prstGeom>
          <a:blipFill rotWithShape="1">
            <a:blip r:embed="rId4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390" name="Google Shape;1390;p54"/>
          <p:cNvSpPr/>
          <p:nvPr/>
        </p:nvSpPr>
        <p:spPr>
          <a:xfrm>
            <a:off x="7778453" y="3305991"/>
            <a:ext cx="320700" cy="299700"/>
          </a:xfrm>
          <a:prstGeom prst="rect">
            <a:avLst/>
          </a:prstGeom>
          <a:blipFill rotWithShape="1">
            <a:blip r:embed="rId22">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391" name="Google Shape;1391;p54"/>
          <p:cNvSpPr/>
          <p:nvPr/>
        </p:nvSpPr>
        <p:spPr>
          <a:xfrm>
            <a:off x="7778436" y="3305991"/>
            <a:ext cx="321309" cy="300453"/>
          </a:xfrm>
          <a:custGeom>
            <a:avLst/>
            <a:gdLst/>
            <a:ahLst/>
            <a:cxnLst/>
            <a:rect l="l" t="t" r="r" b="b"/>
            <a:pathLst>
              <a:path w="321309" h="347344" extrusionOk="0">
                <a:moveTo>
                  <a:pt x="0" y="173429"/>
                </a:moveTo>
                <a:lnTo>
                  <a:pt x="5364" y="128714"/>
                </a:lnTo>
                <a:lnTo>
                  <a:pt x="20537" y="88327"/>
                </a:lnTo>
                <a:lnTo>
                  <a:pt x="44135" y="53765"/>
                </a:lnTo>
                <a:lnTo>
                  <a:pt x="74777" y="26525"/>
                </a:lnTo>
                <a:lnTo>
                  <a:pt x="111080" y="8104"/>
                </a:lnTo>
                <a:lnTo>
                  <a:pt x="151661" y="0"/>
                </a:lnTo>
                <a:lnTo>
                  <a:pt x="166724" y="593"/>
                </a:lnTo>
                <a:lnTo>
                  <a:pt x="208998" y="9557"/>
                </a:lnTo>
                <a:lnTo>
                  <a:pt x="246066" y="28213"/>
                </a:lnTo>
                <a:lnTo>
                  <a:pt x="276849" y="55171"/>
                </a:lnTo>
                <a:lnTo>
                  <a:pt x="300271" y="89037"/>
                </a:lnTo>
                <a:lnTo>
                  <a:pt x="315255" y="128422"/>
                </a:lnTo>
                <a:lnTo>
                  <a:pt x="320724" y="171933"/>
                </a:lnTo>
                <a:lnTo>
                  <a:pt x="320117" y="187383"/>
                </a:lnTo>
                <a:lnTo>
                  <a:pt x="311411" y="231177"/>
                </a:lnTo>
                <a:lnTo>
                  <a:pt x="293435" y="270018"/>
                </a:lnTo>
                <a:lnTo>
                  <a:pt x="267552" y="302464"/>
                </a:lnTo>
                <a:lnTo>
                  <a:pt x="235127" y="327078"/>
                </a:lnTo>
                <a:lnTo>
                  <a:pt x="197522" y="342420"/>
                </a:lnTo>
                <a:lnTo>
                  <a:pt x="170247" y="346786"/>
                </a:lnTo>
                <a:lnTo>
                  <a:pt x="155063" y="346207"/>
                </a:lnTo>
                <a:lnTo>
                  <a:pt x="112506" y="337333"/>
                </a:lnTo>
                <a:lnTo>
                  <a:pt x="75252" y="318819"/>
                </a:lnTo>
                <a:lnTo>
                  <a:pt x="44337" y="292047"/>
                </a:lnTo>
                <a:lnTo>
                  <a:pt x="20800" y="258392"/>
                </a:lnTo>
                <a:lnTo>
                  <a:pt x="5680" y="219235"/>
                </a:lnTo>
                <a:lnTo>
                  <a:pt x="16" y="175952"/>
                </a:lnTo>
                <a:lnTo>
                  <a:pt x="0" y="173429"/>
                </a:lnTo>
                <a:close/>
              </a:path>
            </a:pathLst>
          </a:custGeom>
          <a:noFill/>
          <a:ln w="9525" cap="flat" cmpd="sng">
            <a:solidFill>
              <a:srgbClr val="CC615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392" name="Google Shape;1392;p54"/>
          <p:cNvSpPr txBox="1"/>
          <p:nvPr/>
        </p:nvSpPr>
        <p:spPr>
          <a:xfrm>
            <a:off x="4267200" y="6227335"/>
            <a:ext cx="4419600" cy="402000"/>
          </a:xfrm>
          <a:prstGeom prst="rect">
            <a:avLst/>
          </a:prstGeom>
          <a:noFill/>
          <a:ln>
            <a:noFill/>
          </a:ln>
        </p:spPr>
        <p:txBody>
          <a:bodyPr spcFirstLastPara="1" wrap="square" lIns="0" tIns="0" rIns="0" bIns="0" anchor="t" anchorCtr="0">
            <a:noAutofit/>
          </a:bodyPr>
          <a:lstStyle/>
          <a:p>
            <a:pPr marL="12700" marR="5080" lvl="0" indent="0" algn="ctr" rtl="0">
              <a:lnSpc>
                <a:spcPct val="165217"/>
              </a:lnSpc>
              <a:spcBef>
                <a:spcPts val="0"/>
              </a:spcBef>
              <a:spcAft>
                <a:spcPts val="0"/>
              </a:spcAft>
              <a:buNone/>
            </a:pPr>
            <a:r>
              <a:rPr lang="en-US" sz="2300">
                <a:solidFill>
                  <a:schemeClr val="lt2"/>
                </a:solidFill>
                <a:latin typeface="Avenir"/>
                <a:ea typeface="Avenir"/>
                <a:cs typeface="Avenir"/>
                <a:sym typeface="Avenir"/>
              </a:rPr>
              <a:t>Number of malignant nodes</a:t>
            </a:r>
            <a:endParaRPr sz="2300">
              <a:solidFill>
                <a:schemeClr val="lt2"/>
              </a:solidFill>
              <a:latin typeface="Avenir"/>
              <a:ea typeface="Avenir"/>
              <a:cs typeface="Avenir"/>
              <a:sym typeface="Avenir"/>
            </a:endParaRPr>
          </a:p>
        </p:txBody>
      </p:sp>
      <p:sp>
        <p:nvSpPr>
          <p:cNvPr id="1393" name="Google Shape;1393;p54"/>
          <p:cNvSpPr txBox="1"/>
          <p:nvPr/>
        </p:nvSpPr>
        <p:spPr>
          <a:xfrm>
            <a:off x="3350600" y="6047288"/>
            <a:ext cx="6553200" cy="402000"/>
          </a:xfrm>
          <a:prstGeom prst="rect">
            <a:avLst/>
          </a:prstGeom>
          <a:noFill/>
          <a:ln>
            <a:noFill/>
          </a:ln>
        </p:spPr>
        <p:txBody>
          <a:bodyPr spcFirstLastPara="1" wrap="square" lIns="0" tIns="0" rIns="0" bIns="0" anchor="t" anchorCtr="0">
            <a:noAutofit/>
          </a:bodyPr>
          <a:lstStyle/>
          <a:p>
            <a:pPr marL="12700" marR="5080" lvl="0" indent="0" algn="l" rtl="0">
              <a:lnSpc>
                <a:spcPct val="211111"/>
              </a:lnSpc>
              <a:spcBef>
                <a:spcPts val="0"/>
              </a:spcBef>
              <a:spcAft>
                <a:spcPts val="0"/>
              </a:spcAft>
              <a:buNone/>
            </a:pPr>
            <a:r>
              <a:rPr lang="en-US" sz="1800">
                <a:solidFill>
                  <a:schemeClr val="lt2"/>
                </a:solidFill>
                <a:latin typeface="Avenir"/>
                <a:ea typeface="Avenir"/>
                <a:cs typeface="Avenir"/>
                <a:sym typeface="Avenir"/>
              </a:rPr>
              <a:t>0			10			20	</a:t>
            </a:r>
            <a:endParaRPr sz="1800">
              <a:solidFill>
                <a:schemeClr val="lt2"/>
              </a:solidFill>
              <a:latin typeface="Avenir"/>
              <a:ea typeface="Avenir"/>
              <a:cs typeface="Avenir"/>
              <a:sym typeface="Avenir"/>
            </a:endParaRPr>
          </a:p>
        </p:txBody>
      </p:sp>
      <p:sp>
        <p:nvSpPr>
          <p:cNvPr id="1394" name="Google Shape;1394;p54"/>
          <p:cNvSpPr txBox="1"/>
          <p:nvPr/>
        </p:nvSpPr>
        <p:spPr>
          <a:xfrm>
            <a:off x="1524000" y="3928554"/>
            <a:ext cx="2133600" cy="402000"/>
          </a:xfrm>
          <a:prstGeom prst="rect">
            <a:avLst/>
          </a:prstGeom>
          <a:noFill/>
          <a:ln>
            <a:noFill/>
          </a:ln>
        </p:spPr>
        <p:txBody>
          <a:bodyPr spcFirstLastPara="1" wrap="square" lIns="0" tIns="0" rIns="0" bIns="0" anchor="t" anchorCtr="0">
            <a:noAutofit/>
          </a:bodyPr>
          <a:lstStyle/>
          <a:p>
            <a:pPr marL="12700" marR="5080" lvl="0" indent="0" algn="ctr" rtl="0">
              <a:lnSpc>
                <a:spcPct val="165217"/>
              </a:lnSpc>
              <a:spcBef>
                <a:spcPts val="0"/>
              </a:spcBef>
              <a:spcAft>
                <a:spcPts val="0"/>
              </a:spcAft>
              <a:buNone/>
            </a:pPr>
            <a:r>
              <a:rPr lang="en-US" sz="2300">
                <a:solidFill>
                  <a:schemeClr val="lt2"/>
                </a:solidFill>
                <a:latin typeface="Avenir"/>
                <a:ea typeface="Avenir"/>
                <a:cs typeface="Avenir"/>
                <a:sym typeface="Avenir"/>
              </a:rPr>
              <a:t>Age</a:t>
            </a:r>
            <a:endParaRPr sz="2300">
              <a:solidFill>
                <a:schemeClr val="lt2"/>
              </a:solidFill>
              <a:latin typeface="Avenir"/>
              <a:ea typeface="Avenir"/>
              <a:cs typeface="Avenir"/>
              <a:sym typeface="Avenir"/>
            </a:endParaRPr>
          </a:p>
        </p:txBody>
      </p:sp>
      <p:sp>
        <p:nvSpPr>
          <p:cNvPr id="1395" name="Google Shape;1395;p54"/>
          <p:cNvSpPr txBox="1"/>
          <p:nvPr/>
        </p:nvSpPr>
        <p:spPr>
          <a:xfrm>
            <a:off x="3005666" y="2381049"/>
            <a:ext cx="304800" cy="4182600"/>
          </a:xfrm>
          <a:prstGeom prst="rect">
            <a:avLst/>
          </a:prstGeom>
          <a:noFill/>
          <a:ln>
            <a:noFill/>
          </a:ln>
        </p:spPr>
        <p:txBody>
          <a:bodyPr spcFirstLastPara="1" wrap="square" lIns="0" tIns="0" rIns="0" bIns="0" anchor="t" anchorCtr="0">
            <a:noAutofit/>
          </a:bodyPr>
          <a:lstStyle/>
          <a:p>
            <a:pPr marL="12700" marR="5080" lvl="0" indent="0" algn="r" rtl="0">
              <a:lnSpc>
                <a:spcPct val="211111"/>
              </a:lnSpc>
              <a:spcBef>
                <a:spcPts val="0"/>
              </a:spcBef>
              <a:spcAft>
                <a:spcPts val="0"/>
              </a:spcAft>
              <a:buNone/>
            </a:pPr>
            <a:r>
              <a:rPr lang="en-US" sz="1800">
                <a:solidFill>
                  <a:srgbClr val="A6A6A6"/>
                </a:solidFill>
                <a:latin typeface="Avenir"/>
                <a:ea typeface="Avenir"/>
                <a:cs typeface="Avenir"/>
                <a:sym typeface="Avenir"/>
              </a:rPr>
              <a:t>60			40			20	</a:t>
            </a:r>
            <a:endParaRPr sz="1800">
              <a:solidFill>
                <a:srgbClr val="A6A6A6"/>
              </a:solidFill>
              <a:latin typeface="Avenir"/>
              <a:ea typeface="Avenir"/>
              <a:cs typeface="Avenir"/>
              <a:sym typeface="Avenir"/>
            </a:endParaRPr>
          </a:p>
        </p:txBody>
      </p:sp>
      <p:sp>
        <p:nvSpPr>
          <p:cNvPr id="1396" name="Google Shape;1396;p54"/>
          <p:cNvSpPr/>
          <p:nvPr/>
        </p:nvSpPr>
        <p:spPr>
          <a:xfrm>
            <a:off x="5797057" y="4934832"/>
            <a:ext cx="360300" cy="360300"/>
          </a:xfrm>
          <a:prstGeom prst="ellipse">
            <a:avLst/>
          </a:prstGeom>
          <a:noFill/>
          <a:ln w="57150" cap="flat" cmpd="sng">
            <a:solidFill>
              <a:srgbClr val="FFFFFF"/>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1397" name="Google Shape;1397;p54"/>
          <p:cNvSpPr txBox="1"/>
          <p:nvPr/>
        </p:nvSpPr>
        <p:spPr>
          <a:xfrm>
            <a:off x="637950" y="2196638"/>
            <a:ext cx="1870500" cy="859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4800" b="1">
                <a:solidFill>
                  <a:schemeClr val="accent1"/>
                </a:solidFill>
                <a:latin typeface="Avenir"/>
                <a:ea typeface="Avenir"/>
                <a:cs typeface="Avenir"/>
                <a:sym typeface="Avenir"/>
              </a:rPr>
              <a:t>K = 5</a:t>
            </a:r>
            <a:endParaRPr sz="4800" b="1">
              <a:solidFill>
                <a:schemeClr val="accent1"/>
              </a:solidFill>
              <a:latin typeface="Avenir"/>
              <a:ea typeface="Avenir"/>
              <a:cs typeface="Avenir"/>
              <a:sym typeface="Avenir"/>
            </a:endParaRPr>
          </a:p>
        </p:txBody>
      </p:sp>
      <p:sp>
        <p:nvSpPr>
          <p:cNvPr id="1398" name="Google Shape;1398;p54"/>
          <p:cNvSpPr txBox="1"/>
          <p:nvPr/>
        </p:nvSpPr>
        <p:spPr>
          <a:xfrm>
            <a:off x="3392750" y="1493400"/>
            <a:ext cx="7032000" cy="985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000">
                <a:solidFill>
                  <a:schemeClr val="lt1"/>
                </a:solidFill>
                <a:latin typeface="Source Sans Pro"/>
                <a:ea typeface="Source Sans Pro"/>
                <a:cs typeface="Source Sans Pro"/>
                <a:sym typeface="Source Sans Pro"/>
              </a:rPr>
              <a:t>Look at the five nearest neighbors, predict the label you see most</a:t>
            </a:r>
            <a:endParaRPr sz="3000">
              <a:solidFill>
                <a:schemeClr val="lt1"/>
              </a:solidFill>
              <a:latin typeface="Source Sans Pro"/>
              <a:ea typeface="Source Sans Pro"/>
              <a:cs typeface="Source Sans Pro"/>
              <a:sym typeface="Source Sans Pro"/>
            </a:endParaRPr>
          </a:p>
        </p:txBody>
      </p:sp>
      <p:cxnSp>
        <p:nvCxnSpPr>
          <p:cNvPr id="1399" name="Google Shape;1399;p54"/>
          <p:cNvCxnSpPr/>
          <p:nvPr/>
        </p:nvCxnSpPr>
        <p:spPr>
          <a:xfrm>
            <a:off x="3358700" y="5263650"/>
            <a:ext cx="2209800" cy="0"/>
          </a:xfrm>
          <a:prstGeom prst="straightConnector1">
            <a:avLst/>
          </a:prstGeom>
          <a:noFill/>
          <a:ln w="25400" cap="flat" cmpd="sng">
            <a:solidFill>
              <a:schemeClr val="lt1"/>
            </a:solidFill>
            <a:prstDash val="solid"/>
            <a:round/>
            <a:headEnd type="none" w="sm" len="sm"/>
            <a:tailEnd type="stealth" w="med" len="med"/>
          </a:ln>
          <a:effectLst>
            <a:outerShdw blurRad="40000" dist="20000" dir="5400000" rotWithShape="0">
              <a:srgbClr val="000000">
                <a:alpha val="37650"/>
              </a:srgbClr>
            </a:outerShdw>
          </a:effectLst>
        </p:spPr>
      </p:cxnSp>
      <p:sp>
        <p:nvSpPr>
          <p:cNvPr id="1400" name="Google Shape;1400;p54"/>
          <p:cNvSpPr/>
          <p:nvPr/>
        </p:nvSpPr>
        <p:spPr>
          <a:xfrm>
            <a:off x="2726470" y="5044245"/>
            <a:ext cx="360300" cy="360300"/>
          </a:xfrm>
          <a:prstGeom prst="ellipse">
            <a:avLst/>
          </a:prstGeom>
          <a:solidFill>
            <a:srgbClr val="54B8D0"/>
          </a:solidFill>
          <a:ln w="57150" cap="flat" cmpd="sng">
            <a:solidFill>
              <a:srgbClr val="FFFFFF"/>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1401" name="Google Shape;1401;p54"/>
          <p:cNvSpPr txBox="1"/>
          <p:nvPr/>
        </p:nvSpPr>
        <p:spPr>
          <a:xfrm>
            <a:off x="623250" y="5457275"/>
            <a:ext cx="2688300" cy="465000"/>
          </a:xfrm>
          <a:prstGeom prst="rect">
            <a:avLst/>
          </a:prstGeom>
          <a:noFill/>
          <a:ln>
            <a:noFill/>
          </a:ln>
        </p:spPr>
        <p:txBody>
          <a:bodyPr spcFirstLastPara="1" wrap="square" lIns="0" tIns="0" rIns="0" bIns="0" anchor="t" anchorCtr="0">
            <a:noAutofit/>
          </a:bodyPr>
          <a:lstStyle/>
          <a:p>
            <a:pPr marL="12700" marR="5080" lvl="0" indent="0" algn="ctr" rtl="0">
              <a:lnSpc>
                <a:spcPct val="165217"/>
              </a:lnSpc>
              <a:spcBef>
                <a:spcPts val="0"/>
              </a:spcBef>
              <a:spcAft>
                <a:spcPts val="0"/>
              </a:spcAft>
              <a:buNone/>
            </a:pPr>
            <a:r>
              <a:rPr lang="en-US" sz="2300">
                <a:solidFill>
                  <a:schemeClr val="lt1"/>
                </a:solidFill>
                <a:latin typeface="Avenir"/>
                <a:ea typeface="Avenir"/>
                <a:cs typeface="Avenir"/>
                <a:sym typeface="Avenir"/>
              </a:rPr>
              <a:t>Predict</a:t>
            </a:r>
            <a:endParaRPr>
              <a:solidFill>
                <a:schemeClr val="lt1"/>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405"/>
        <p:cNvGrpSpPr/>
        <p:nvPr/>
      </p:nvGrpSpPr>
      <p:grpSpPr>
        <a:xfrm>
          <a:off x="0" y="0"/>
          <a:ext cx="0" cy="0"/>
          <a:chOff x="0" y="0"/>
          <a:chExt cx="0" cy="0"/>
        </a:xfrm>
      </p:grpSpPr>
      <p:sp>
        <p:nvSpPr>
          <p:cNvPr id="1406" name="Google Shape;1406;p55"/>
          <p:cNvSpPr txBox="1">
            <a:spLocks noGrp="1"/>
          </p:cNvSpPr>
          <p:nvPr>
            <p:ph type="title"/>
          </p:nvPr>
        </p:nvSpPr>
        <p:spPr>
          <a:xfrm>
            <a:off x="388936" y="338418"/>
            <a:ext cx="9660900" cy="9855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Supervised Learning - Example</a:t>
            </a:r>
            <a:endParaRPr/>
          </a:p>
        </p:txBody>
      </p:sp>
      <p:sp>
        <p:nvSpPr>
          <p:cNvPr id="1407" name="Google Shape;1407;p55"/>
          <p:cNvSpPr/>
          <p:nvPr/>
        </p:nvSpPr>
        <p:spPr>
          <a:xfrm>
            <a:off x="3265516" y="2429017"/>
            <a:ext cx="291000" cy="36936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408" name="Google Shape;1408;p55"/>
          <p:cNvSpPr/>
          <p:nvPr/>
        </p:nvSpPr>
        <p:spPr>
          <a:xfrm>
            <a:off x="3410701" y="2561361"/>
            <a:ext cx="0" cy="3507670"/>
          </a:xfrm>
          <a:custGeom>
            <a:avLst/>
            <a:gdLst/>
            <a:ahLst/>
            <a:cxnLst/>
            <a:rect l="l" t="t" r="r" b="b"/>
            <a:pathLst>
              <a:path w="120000" h="4055110" extrusionOk="0">
                <a:moveTo>
                  <a:pt x="0" y="4054669"/>
                </a:moveTo>
                <a:lnTo>
                  <a:pt x="0" y="0"/>
                </a:lnTo>
              </a:path>
            </a:pathLst>
          </a:custGeom>
          <a:noFill/>
          <a:ln w="25375" cap="flat" cmpd="sng">
            <a:solidFill>
              <a:srgbClr val="6095C9"/>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409" name="Google Shape;1409;p55"/>
          <p:cNvSpPr/>
          <p:nvPr/>
        </p:nvSpPr>
        <p:spPr>
          <a:xfrm>
            <a:off x="3351747" y="2539573"/>
            <a:ext cx="118110" cy="100517"/>
          </a:xfrm>
          <a:custGeom>
            <a:avLst/>
            <a:gdLst/>
            <a:ahLst/>
            <a:cxnLst/>
            <a:rect l="l" t="t" r="r" b="b"/>
            <a:pathLst>
              <a:path w="118110" h="116205" extrusionOk="0">
                <a:moveTo>
                  <a:pt x="58954" y="0"/>
                </a:moveTo>
                <a:lnTo>
                  <a:pt x="0" y="101064"/>
                </a:lnTo>
                <a:lnTo>
                  <a:pt x="2047" y="108840"/>
                </a:lnTo>
                <a:lnTo>
                  <a:pt x="14164" y="115909"/>
                </a:lnTo>
                <a:lnTo>
                  <a:pt x="21940" y="113861"/>
                </a:lnTo>
                <a:lnTo>
                  <a:pt x="58954" y="50410"/>
                </a:lnTo>
                <a:lnTo>
                  <a:pt x="88360" y="50410"/>
                </a:lnTo>
                <a:lnTo>
                  <a:pt x="58954" y="0"/>
                </a:lnTo>
                <a:close/>
              </a:path>
              <a:path w="118110" h="116205" extrusionOk="0">
                <a:moveTo>
                  <a:pt x="88360" y="50410"/>
                </a:moveTo>
                <a:lnTo>
                  <a:pt x="58954" y="50410"/>
                </a:lnTo>
                <a:lnTo>
                  <a:pt x="95968" y="113861"/>
                </a:lnTo>
                <a:lnTo>
                  <a:pt x="103745" y="115909"/>
                </a:lnTo>
                <a:lnTo>
                  <a:pt x="115862" y="108840"/>
                </a:lnTo>
                <a:lnTo>
                  <a:pt x="117908" y="101064"/>
                </a:lnTo>
                <a:lnTo>
                  <a:pt x="88360" y="50410"/>
                </a:lnTo>
                <a:close/>
              </a:path>
            </a:pathLst>
          </a:custGeom>
          <a:solidFill>
            <a:srgbClr val="6095C9"/>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410" name="Google Shape;1410;p55"/>
          <p:cNvSpPr/>
          <p:nvPr/>
        </p:nvSpPr>
        <p:spPr>
          <a:xfrm>
            <a:off x="3365268" y="5957479"/>
            <a:ext cx="6521400" cy="251700"/>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411" name="Google Shape;1411;p55"/>
          <p:cNvSpPr/>
          <p:nvPr/>
        </p:nvSpPr>
        <p:spPr>
          <a:xfrm>
            <a:off x="3410701" y="6066588"/>
            <a:ext cx="6303645" cy="0"/>
          </a:xfrm>
          <a:custGeom>
            <a:avLst/>
            <a:gdLst/>
            <a:ahLst/>
            <a:cxnLst/>
            <a:rect l="l" t="t" r="r" b="b"/>
            <a:pathLst>
              <a:path w="6303645" h="120000" extrusionOk="0">
                <a:moveTo>
                  <a:pt x="0" y="0"/>
                </a:moveTo>
                <a:lnTo>
                  <a:pt x="6303362" y="0"/>
                </a:lnTo>
              </a:path>
            </a:pathLst>
          </a:custGeom>
          <a:noFill/>
          <a:ln w="25375" cap="flat" cmpd="sng">
            <a:solidFill>
              <a:srgbClr val="6095C9"/>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412" name="Google Shape;1412;p55"/>
          <p:cNvSpPr/>
          <p:nvPr/>
        </p:nvSpPr>
        <p:spPr>
          <a:xfrm>
            <a:off x="9623361" y="6015622"/>
            <a:ext cx="116204" cy="102165"/>
          </a:xfrm>
          <a:custGeom>
            <a:avLst/>
            <a:gdLst/>
            <a:ahLst/>
            <a:cxnLst/>
            <a:rect l="l" t="t" r="r" b="b"/>
            <a:pathLst>
              <a:path w="116204" h="118110" extrusionOk="0">
                <a:moveTo>
                  <a:pt x="14843" y="0"/>
                </a:moveTo>
                <a:lnTo>
                  <a:pt x="7067" y="2046"/>
                </a:lnTo>
                <a:lnTo>
                  <a:pt x="0" y="14163"/>
                </a:lnTo>
                <a:lnTo>
                  <a:pt x="2045" y="21940"/>
                </a:lnTo>
                <a:lnTo>
                  <a:pt x="65498" y="58954"/>
                </a:lnTo>
                <a:lnTo>
                  <a:pt x="2045" y="95968"/>
                </a:lnTo>
                <a:lnTo>
                  <a:pt x="0" y="103744"/>
                </a:lnTo>
                <a:lnTo>
                  <a:pt x="7067" y="115861"/>
                </a:lnTo>
                <a:lnTo>
                  <a:pt x="14843" y="117908"/>
                </a:lnTo>
                <a:lnTo>
                  <a:pt x="115907" y="58954"/>
                </a:lnTo>
                <a:lnTo>
                  <a:pt x="14843" y="0"/>
                </a:lnTo>
                <a:close/>
              </a:path>
            </a:pathLst>
          </a:custGeom>
          <a:solidFill>
            <a:srgbClr val="6095C9"/>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413" name="Google Shape;1413;p55"/>
          <p:cNvSpPr/>
          <p:nvPr/>
        </p:nvSpPr>
        <p:spPr>
          <a:xfrm>
            <a:off x="3685308" y="5364611"/>
            <a:ext cx="419700" cy="387900"/>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414" name="Google Shape;1414;p55"/>
          <p:cNvSpPr/>
          <p:nvPr/>
        </p:nvSpPr>
        <p:spPr>
          <a:xfrm>
            <a:off x="3735285" y="5389770"/>
            <a:ext cx="320700" cy="299700"/>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415" name="Google Shape;1415;p55"/>
          <p:cNvSpPr/>
          <p:nvPr/>
        </p:nvSpPr>
        <p:spPr>
          <a:xfrm>
            <a:off x="3735269" y="5389770"/>
            <a:ext cx="321310" cy="300453"/>
          </a:xfrm>
          <a:custGeom>
            <a:avLst/>
            <a:gdLst/>
            <a:ahLst/>
            <a:cxnLst/>
            <a:rect l="l" t="t" r="r" b="b"/>
            <a:pathLst>
              <a:path w="321310" h="347345" extrusionOk="0">
                <a:moveTo>
                  <a:pt x="0" y="173429"/>
                </a:moveTo>
                <a:lnTo>
                  <a:pt x="5364" y="128714"/>
                </a:lnTo>
                <a:lnTo>
                  <a:pt x="20537" y="88328"/>
                </a:lnTo>
                <a:lnTo>
                  <a:pt x="44135" y="53766"/>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6"/>
                </a:lnTo>
                <a:lnTo>
                  <a:pt x="155063" y="346207"/>
                </a:lnTo>
                <a:lnTo>
                  <a:pt x="112506" y="337332"/>
                </a:lnTo>
                <a:lnTo>
                  <a:pt x="75251" y="318819"/>
                </a:lnTo>
                <a:lnTo>
                  <a:pt x="44337" y="292046"/>
                </a:lnTo>
                <a:lnTo>
                  <a:pt x="20800" y="258392"/>
                </a:lnTo>
                <a:lnTo>
                  <a:pt x="5680" y="219235"/>
                </a:lnTo>
                <a:lnTo>
                  <a:pt x="16" y="175952"/>
                </a:lnTo>
                <a:lnTo>
                  <a:pt x="0" y="173429"/>
                </a:lnTo>
                <a:close/>
              </a:path>
            </a:pathLst>
          </a:custGeom>
          <a:noFill/>
          <a:ln w="9525" cap="flat" cmpd="sng">
            <a:solidFill>
              <a:srgbClr val="54B8D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416" name="Google Shape;1416;p55"/>
          <p:cNvSpPr/>
          <p:nvPr/>
        </p:nvSpPr>
        <p:spPr>
          <a:xfrm>
            <a:off x="6977148" y="3050629"/>
            <a:ext cx="419700" cy="387900"/>
          </a:xfrm>
          <a:prstGeom prst="rect">
            <a:avLst/>
          </a:prstGeom>
          <a:blipFill rotWithShape="1">
            <a:blip r:embed="rId7">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417" name="Google Shape;1417;p55"/>
          <p:cNvSpPr/>
          <p:nvPr/>
        </p:nvSpPr>
        <p:spPr>
          <a:xfrm>
            <a:off x="7026183" y="3074802"/>
            <a:ext cx="320700" cy="299700"/>
          </a:xfrm>
          <a:prstGeom prst="rect">
            <a:avLst/>
          </a:prstGeom>
          <a:blipFill rotWithShape="1">
            <a:blip r:embed="rId8">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418" name="Google Shape;1418;p55"/>
          <p:cNvSpPr/>
          <p:nvPr/>
        </p:nvSpPr>
        <p:spPr>
          <a:xfrm>
            <a:off x="7026166" y="3074802"/>
            <a:ext cx="321310" cy="300453"/>
          </a:xfrm>
          <a:custGeom>
            <a:avLst/>
            <a:gdLst/>
            <a:ahLst/>
            <a:cxnLst/>
            <a:rect l="l" t="t" r="r" b="b"/>
            <a:pathLst>
              <a:path w="321310" h="347344" extrusionOk="0">
                <a:moveTo>
                  <a:pt x="0" y="173429"/>
                </a:moveTo>
                <a:lnTo>
                  <a:pt x="5364" y="128714"/>
                </a:lnTo>
                <a:lnTo>
                  <a:pt x="20537" y="88328"/>
                </a:lnTo>
                <a:lnTo>
                  <a:pt x="44135" y="53766"/>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7"/>
                </a:lnTo>
                <a:lnTo>
                  <a:pt x="293435" y="270018"/>
                </a:lnTo>
                <a:lnTo>
                  <a:pt x="267552" y="302464"/>
                </a:lnTo>
                <a:lnTo>
                  <a:pt x="235127" y="327078"/>
                </a:lnTo>
                <a:lnTo>
                  <a:pt x="197522" y="342420"/>
                </a:lnTo>
                <a:lnTo>
                  <a:pt x="170247" y="346786"/>
                </a:lnTo>
                <a:lnTo>
                  <a:pt x="155063" y="346207"/>
                </a:lnTo>
                <a:lnTo>
                  <a:pt x="112507" y="337333"/>
                </a:lnTo>
                <a:lnTo>
                  <a:pt x="75252" y="318820"/>
                </a:lnTo>
                <a:lnTo>
                  <a:pt x="44337" y="292047"/>
                </a:lnTo>
                <a:lnTo>
                  <a:pt x="20800" y="258392"/>
                </a:lnTo>
                <a:lnTo>
                  <a:pt x="5680" y="219235"/>
                </a:lnTo>
                <a:lnTo>
                  <a:pt x="16" y="175952"/>
                </a:lnTo>
                <a:lnTo>
                  <a:pt x="0" y="173429"/>
                </a:lnTo>
                <a:close/>
              </a:path>
            </a:pathLst>
          </a:custGeom>
          <a:noFill/>
          <a:ln w="9525" cap="flat" cmpd="sng">
            <a:solidFill>
              <a:srgbClr val="CC615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419" name="Google Shape;1419;p55"/>
          <p:cNvSpPr/>
          <p:nvPr/>
        </p:nvSpPr>
        <p:spPr>
          <a:xfrm>
            <a:off x="6578137" y="2720061"/>
            <a:ext cx="419700" cy="387900"/>
          </a:xfrm>
          <a:prstGeom prst="rect">
            <a:avLst/>
          </a:prstGeom>
          <a:blipFill rotWithShape="1">
            <a:blip r:embed="rId9">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420" name="Google Shape;1420;p55"/>
          <p:cNvSpPr/>
          <p:nvPr/>
        </p:nvSpPr>
        <p:spPr>
          <a:xfrm>
            <a:off x="6626929" y="2744801"/>
            <a:ext cx="320700" cy="299700"/>
          </a:xfrm>
          <a:prstGeom prst="rect">
            <a:avLst/>
          </a:prstGeom>
          <a:blipFill rotWithShape="1">
            <a:blip r:embed="rId10">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421" name="Google Shape;1421;p55"/>
          <p:cNvSpPr/>
          <p:nvPr/>
        </p:nvSpPr>
        <p:spPr>
          <a:xfrm>
            <a:off x="6626912" y="2744801"/>
            <a:ext cx="321310" cy="300453"/>
          </a:xfrm>
          <a:custGeom>
            <a:avLst/>
            <a:gdLst/>
            <a:ahLst/>
            <a:cxnLst/>
            <a:rect l="l" t="t" r="r" b="b"/>
            <a:pathLst>
              <a:path w="321310" h="347344" extrusionOk="0">
                <a:moveTo>
                  <a:pt x="0" y="173429"/>
                </a:moveTo>
                <a:lnTo>
                  <a:pt x="5364" y="128714"/>
                </a:lnTo>
                <a:lnTo>
                  <a:pt x="20537" y="88327"/>
                </a:lnTo>
                <a:lnTo>
                  <a:pt x="44135" y="53765"/>
                </a:lnTo>
                <a:lnTo>
                  <a:pt x="74777" y="26525"/>
                </a:lnTo>
                <a:lnTo>
                  <a:pt x="111080" y="8104"/>
                </a:lnTo>
                <a:lnTo>
                  <a:pt x="151661" y="0"/>
                </a:lnTo>
                <a:lnTo>
                  <a:pt x="166724" y="593"/>
                </a:lnTo>
                <a:lnTo>
                  <a:pt x="208998" y="9557"/>
                </a:lnTo>
                <a:lnTo>
                  <a:pt x="246066" y="28213"/>
                </a:lnTo>
                <a:lnTo>
                  <a:pt x="276849" y="55171"/>
                </a:lnTo>
                <a:lnTo>
                  <a:pt x="300271" y="89037"/>
                </a:lnTo>
                <a:lnTo>
                  <a:pt x="315255" y="128422"/>
                </a:lnTo>
                <a:lnTo>
                  <a:pt x="320724" y="171933"/>
                </a:lnTo>
                <a:lnTo>
                  <a:pt x="320117" y="187383"/>
                </a:lnTo>
                <a:lnTo>
                  <a:pt x="311411" y="231177"/>
                </a:lnTo>
                <a:lnTo>
                  <a:pt x="293435" y="270018"/>
                </a:lnTo>
                <a:lnTo>
                  <a:pt x="267552" y="302464"/>
                </a:lnTo>
                <a:lnTo>
                  <a:pt x="235127" y="327078"/>
                </a:lnTo>
                <a:lnTo>
                  <a:pt x="197522" y="342420"/>
                </a:lnTo>
                <a:lnTo>
                  <a:pt x="170247" y="346786"/>
                </a:lnTo>
                <a:lnTo>
                  <a:pt x="155063" y="346207"/>
                </a:lnTo>
                <a:lnTo>
                  <a:pt x="112506" y="337332"/>
                </a:lnTo>
                <a:lnTo>
                  <a:pt x="75252" y="318819"/>
                </a:lnTo>
                <a:lnTo>
                  <a:pt x="44337" y="292047"/>
                </a:lnTo>
                <a:lnTo>
                  <a:pt x="20800" y="258392"/>
                </a:lnTo>
                <a:lnTo>
                  <a:pt x="5680" y="219235"/>
                </a:lnTo>
                <a:lnTo>
                  <a:pt x="16" y="175952"/>
                </a:lnTo>
                <a:lnTo>
                  <a:pt x="0" y="173429"/>
                </a:lnTo>
                <a:close/>
              </a:path>
            </a:pathLst>
          </a:custGeom>
          <a:noFill/>
          <a:ln w="9525" cap="flat" cmpd="sng">
            <a:solidFill>
              <a:srgbClr val="CC615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422" name="Google Shape;1422;p55"/>
          <p:cNvSpPr/>
          <p:nvPr/>
        </p:nvSpPr>
        <p:spPr>
          <a:xfrm>
            <a:off x="5842460" y="3158424"/>
            <a:ext cx="423900" cy="387900"/>
          </a:xfrm>
          <a:prstGeom prst="rect">
            <a:avLst/>
          </a:prstGeom>
          <a:blipFill rotWithShape="1">
            <a:blip r:embed="rId11">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423" name="Google Shape;1423;p55"/>
          <p:cNvSpPr/>
          <p:nvPr/>
        </p:nvSpPr>
        <p:spPr>
          <a:xfrm>
            <a:off x="5894116" y="3183273"/>
            <a:ext cx="320700" cy="299700"/>
          </a:xfrm>
          <a:prstGeom prst="rect">
            <a:avLst/>
          </a:prstGeom>
          <a:blipFill rotWithShape="1">
            <a:blip r:embed="rId8">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424" name="Google Shape;1424;p55"/>
          <p:cNvSpPr/>
          <p:nvPr/>
        </p:nvSpPr>
        <p:spPr>
          <a:xfrm>
            <a:off x="5894100" y="3183272"/>
            <a:ext cx="321310" cy="300453"/>
          </a:xfrm>
          <a:custGeom>
            <a:avLst/>
            <a:gdLst/>
            <a:ahLst/>
            <a:cxnLst/>
            <a:rect l="l" t="t" r="r" b="b"/>
            <a:pathLst>
              <a:path w="321310" h="347344" extrusionOk="0">
                <a:moveTo>
                  <a:pt x="0" y="173429"/>
                </a:moveTo>
                <a:lnTo>
                  <a:pt x="5364" y="128714"/>
                </a:lnTo>
                <a:lnTo>
                  <a:pt x="20537" y="88328"/>
                </a:lnTo>
                <a:lnTo>
                  <a:pt x="44135" y="53766"/>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6"/>
                </a:lnTo>
                <a:lnTo>
                  <a:pt x="155063" y="346207"/>
                </a:lnTo>
                <a:lnTo>
                  <a:pt x="112506" y="337332"/>
                </a:lnTo>
                <a:lnTo>
                  <a:pt x="75252" y="318819"/>
                </a:lnTo>
                <a:lnTo>
                  <a:pt x="44337" y="292047"/>
                </a:lnTo>
                <a:lnTo>
                  <a:pt x="20800" y="258392"/>
                </a:lnTo>
                <a:lnTo>
                  <a:pt x="5680" y="219235"/>
                </a:lnTo>
                <a:lnTo>
                  <a:pt x="16" y="175952"/>
                </a:lnTo>
                <a:lnTo>
                  <a:pt x="0" y="173429"/>
                </a:lnTo>
                <a:close/>
              </a:path>
            </a:pathLst>
          </a:custGeom>
          <a:noFill/>
          <a:ln w="9525" cap="flat" cmpd="sng">
            <a:solidFill>
              <a:srgbClr val="CC615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425" name="Google Shape;1425;p55"/>
          <p:cNvSpPr/>
          <p:nvPr/>
        </p:nvSpPr>
        <p:spPr>
          <a:xfrm>
            <a:off x="7654635" y="3823154"/>
            <a:ext cx="423900" cy="387900"/>
          </a:xfrm>
          <a:prstGeom prst="rect">
            <a:avLst/>
          </a:prstGeom>
          <a:blipFill rotWithShape="1">
            <a:blip r:embed="rId12">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426" name="Google Shape;1426;p55"/>
          <p:cNvSpPr/>
          <p:nvPr/>
        </p:nvSpPr>
        <p:spPr>
          <a:xfrm>
            <a:off x="7706130" y="3848358"/>
            <a:ext cx="320700" cy="299700"/>
          </a:xfrm>
          <a:prstGeom prst="rect">
            <a:avLst/>
          </a:prstGeom>
          <a:blipFill rotWithShape="1">
            <a:blip r:embed="rId1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427" name="Google Shape;1427;p55"/>
          <p:cNvSpPr/>
          <p:nvPr/>
        </p:nvSpPr>
        <p:spPr>
          <a:xfrm>
            <a:off x="7706113" y="3848359"/>
            <a:ext cx="321309" cy="300453"/>
          </a:xfrm>
          <a:custGeom>
            <a:avLst/>
            <a:gdLst/>
            <a:ahLst/>
            <a:cxnLst/>
            <a:rect l="l" t="t" r="r" b="b"/>
            <a:pathLst>
              <a:path w="321309" h="347345" extrusionOk="0">
                <a:moveTo>
                  <a:pt x="0" y="173429"/>
                </a:moveTo>
                <a:lnTo>
                  <a:pt x="5364" y="128714"/>
                </a:lnTo>
                <a:lnTo>
                  <a:pt x="20537" y="88327"/>
                </a:lnTo>
                <a:lnTo>
                  <a:pt x="44135" y="53765"/>
                </a:lnTo>
                <a:lnTo>
                  <a:pt x="74777" y="26525"/>
                </a:lnTo>
                <a:lnTo>
                  <a:pt x="111080" y="8104"/>
                </a:lnTo>
                <a:lnTo>
                  <a:pt x="151661" y="0"/>
                </a:lnTo>
                <a:lnTo>
                  <a:pt x="166724" y="593"/>
                </a:lnTo>
                <a:lnTo>
                  <a:pt x="208998" y="9557"/>
                </a:lnTo>
                <a:lnTo>
                  <a:pt x="246066" y="28213"/>
                </a:lnTo>
                <a:lnTo>
                  <a:pt x="276849" y="55171"/>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5"/>
                </a:lnTo>
                <a:lnTo>
                  <a:pt x="155063" y="346207"/>
                </a:lnTo>
                <a:lnTo>
                  <a:pt x="112506" y="337332"/>
                </a:lnTo>
                <a:lnTo>
                  <a:pt x="75251" y="318819"/>
                </a:lnTo>
                <a:lnTo>
                  <a:pt x="44337" y="292046"/>
                </a:lnTo>
                <a:lnTo>
                  <a:pt x="20800" y="258392"/>
                </a:lnTo>
                <a:lnTo>
                  <a:pt x="5680" y="219234"/>
                </a:lnTo>
                <a:lnTo>
                  <a:pt x="16" y="175952"/>
                </a:lnTo>
                <a:lnTo>
                  <a:pt x="0" y="173429"/>
                </a:lnTo>
                <a:close/>
              </a:path>
            </a:pathLst>
          </a:custGeom>
          <a:noFill/>
          <a:ln w="9525" cap="flat" cmpd="sng">
            <a:solidFill>
              <a:srgbClr val="54B8D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428" name="Google Shape;1428;p55"/>
          <p:cNvSpPr/>
          <p:nvPr/>
        </p:nvSpPr>
        <p:spPr>
          <a:xfrm>
            <a:off x="6898177" y="5217292"/>
            <a:ext cx="419700" cy="384300"/>
          </a:xfrm>
          <a:prstGeom prst="rect">
            <a:avLst/>
          </a:prstGeom>
          <a:blipFill rotWithShape="1">
            <a:blip r:embed="rId14">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429" name="Google Shape;1429;p55"/>
          <p:cNvSpPr/>
          <p:nvPr/>
        </p:nvSpPr>
        <p:spPr>
          <a:xfrm>
            <a:off x="6947659" y="5239625"/>
            <a:ext cx="320700" cy="299700"/>
          </a:xfrm>
          <a:prstGeom prst="rect">
            <a:avLst/>
          </a:prstGeom>
          <a:blipFill rotWithShape="1">
            <a:blip r:embed="rId1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430" name="Google Shape;1430;p55"/>
          <p:cNvSpPr/>
          <p:nvPr/>
        </p:nvSpPr>
        <p:spPr>
          <a:xfrm>
            <a:off x="6947642" y="5239625"/>
            <a:ext cx="321310" cy="300453"/>
          </a:xfrm>
          <a:custGeom>
            <a:avLst/>
            <a:gdLst/>
            <a:ahLst/>
            <a:cxnLst/>
            <a:rect l="l" t="t" r="r" b="b"/>
            <a:pathLst>
              <a:path w="321310" h="347345" extrusionOk="0">
                <a:moveTo>
                  <a:pt x="0" y="173429"/>
                </a:moveTo>
                <a:lnTo>
                  <a:pt x="5364" y="128714"/>
                </a:lnTo>
                <a:lnTo>
                  <a:pt x="20537" y="88328"/>
                </a:lnTo>
                <a:lnTo>
                  <a:pt x="44135" y="53766"/>
                </a:lnTo>
                <a:lnTo>
                  <a:pt x="74777" y="26526"/>
                </a:lnTo>
                <a:lnTo>
                  <a:pt x="111080" y="8104"/>
                </a:lnTo>
                <a:lnTo>
                  <a:pt x="151661" y="0"/>
                </a:lnTo>
                <a:lnTo>
                  <a:pt x="166723" y="593"/>
                </a:lnTo>
                <a:lnTo>
                  <a:pt x="208998" y="9557"/>
                </a:lnTo>
                <a:lnTo>
                  <a:pt x="246066"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6"/>
                </a:lnTo>
                <a:lnTo>
                  <a:pt x="155063" y="346207"/>
                </a:lnTo>
                <a:lnTo>
                  <a:pt x="112506" y="337332"/>
                </a:lnTo>
                <a:lnTo>
                  <a:pt x="75251" y="318819"/>
                </a:lnTo>
                <a:lnTo>
                  <a:pt x="44337" y="292046"/>
                </a:lnTo>
                <a:lnTo>
                  <a:pt x="20800" y="258392"/>
                </a:lnTo>
                <a:lnTo>
                  <a:pt x="5680" y="219235"/>
                </a:lnTo>
                <a:lnTo>
                  <a:pt x="16" y="175952"/>
                </a:lnTo>
                <a:lnTo>
                  <a:pt x="0" y="173429"/>
                </a:lnTo>
                <a:close/>
              </a:path>
            </a:pathLst>
          </a:custGeom>
          <a:noFill/>
          <a:ln w="9525" cap="flat" cmpd="sng">
            <a:solidFill>
              <a:srgbClr val="54B8D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431" name="Google Shape;1431;p55"/>
          <p:cNvSpPr/>
          <p:nvPr/>
        </p:nvSpPr>
        <p:spPr>
          <a:xfrm>
            <a:off x="5343697" y="3895018"/>
            <a:ext cx="419700" cy="387900"/>
          </a:xfrm>
          <a:prstGeom prst="rect">
            <a:avLst/>
          </a:prstGeom>
          <a:blipFill rotWithShape="1">
            <a:blip r:embed="rId1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432" name="Google Shape;1432;p55"/>
          <p:cNvSpPr/>
          <p:nvPr/>
        </p:nvSpPr>
        <p:spPr>
          <a:xfrm>
            <a:off x="5393780" y="3918987"/>
            <a:ext cx="320700" cy="299700"/>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433" name="Google Shape;1433;p55"/>
          <p:cNvSpPr/>
          <p:nvPr/>
        </p:nvSpPr>
        <p:spPr>
          <a:xfrm>
            <a:off x="5393763" y="3918987"/>
            <a:ext cx="321310" cy="300453"/>
          </a:xfrm>
          <a:custGeom>
            <a:avLst/>
            <a:gdLst/>
            <a:ahLst/>
            <a:cxnLst/>
            <a:rect l="l" t="t" r="r" b="b"/>
            <a:pathLst>
              <a:path w="321310" h="347345" extrusionOk="0">
                <a:moveTo>
                  <a:pt x="0" y="173429"/>
                </a:moveTo>
                <a:lnTo>
                  <a:pt x="5364" y="128714"/>
                </a:lnTo>
                <a:lnTo>
                  <a:pt x="20537" y="88328"/>
                </a:lnTo>
                <a:lnTo>
                  <a:pt x="44135" y="53766"/>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5"/>
                </a:lnTo>
                <a:lnTo>
                  <a:pt x="155063" y="346207"/>
                </a:lnTo>
                <a:lnTo>
                  <a:pt x="112506" y="337332"/>
                </a:lnTo>
                <a:lnTo>
                  <a:pt x="75251" y="318819"/>
                </a:lnTo>
                <a:lnTo>
                  <a:pt x="44336" y="292046"/>
                </a:lnTo>
                <a:lnTo>
                  <a:pt x="20800" y="258392"/>
                </a:lnTo>
                <a:lnTo>
                  <a:pt x="5680" y="219234"/>
                </a:lnTo>
                <a:lnTo>
                  <a:pt x="16" y="175952"/>
                </a:lnTo>
                <a:lnTo>
                  <a:pt x="0" y="173429"/>
                </a:lnTo>
                <a:close/>
              </a:path>
            </a:pathLst>
          </a:custGeom>
          <a:noFill/>
          <a:ln w="9525" cap="flat" cmpd="sng">
            <a:solidFill>
              <a:srgbClr val="54B8D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434" name="Google Shape;1434;p55"/>
          <p:cNvSpPr/>
          <p:nvPr/>
        </p:nvSpPr>
        <p:spPr>
          <a:xfrm>
            <a:off x="4919748" y="5515524"/>
            <a:ext cx="419700" cy="387900"/>
          </a:xfrm>
          <a:prstGeom prst="rect">
            <a:avLst/>
          </a:prstGeom>
          <a:blipFill rotWithShape="1">
            <a:blip r:embed="rId17">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435" name="Google Shape;1435;p55"/>
          <p:cNvSpPr/>
          <p:nvPr/>
        </p:nvSpPr>
        <p:spPr>
          <a:xfrm>
            <a:off x="4970415" y="5539916"/>
            <a:ext cx="320700" cy="299700"/>
          </a:xfrm>
          <a:prstGeom prst="rect">
            <a:avLst/>
          </a:prstGeom>
          <a:blipFill rotWithShape="1">
            <a:blip r:embed="rId18">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436" name="Google Shape;1436;p55"/>
          <p:cNvSpPr/>
          <p:nvPr/>
        </p:nvSpPr>
        <p:spPr>
          <a:xfrm>
            <a:off x="4970398" y="5539916"/>
            <a:ext cx="321310" cy="300453"/>
          </a:xfrm>
          <a:custGeom>
            <a:avLst/>
            <a:gdLst/>
            <a:ahLst/>
            <a:cxnLst/>
            <a:rect l="l" t="t" r="r" b="b"/>
            <a:pathLst>
              <a:path w="321310" h="347345" extrusionOk="0">
                <a:moveTo>
                  <a:pt x="0" y="173429"/>
                </a:moveTo>
                <a:lnTo>
                  <a:pt x="5364" y="128714"/>
                </a:lnTo>
                <a:lnTo>
                  <a:pt x="20537" y="88328"/>
                </a:lnTo>
                <a:lnTo>
                  <a:pt x="44135" y="53766"/>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6"/>
                </a:lnTo>
                <a:lnTo>
                  <a:pt x="155063" y="346207"/>
                </a:lnTo>
                <a:lnTo>
                  <a:pt x="112506" y="337332"/>
                </a:lnTo>
                <a:lnTo>
                  <a:pt x="75251" y="318819"/>
                </a:lnTo>
                <a:lnTo>
                  <a:pt x="44337" y="292046"/>
                </a:lnTo>
                <a:lnTo>
                  <a:pt x="20800" y="258392"/>
                </a:lnTo>
                <a:lnTo>
                  <a:pt x="5680" y="219235"/>
                </a:lnTo>
                <a:lnTo>
                  <a:pt x="16" y="175952"/>
                </a:lnTo>
                <a:lnTo>
                  <a:pt x="0" y="173429"/>
                </a:lnTo>
                <a:close/>
              </a:path>
            </a:pathLst>
          </a:custGeom>
          <a:noFill/>
          <a:ln w="76200" cap="flat" cmpd="sng">
            <a:solidFill>
              <a:srgbClr val="F1C23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437" name="Google Shape;1437;p55"/>
          <p:cNvSpPr/>
          <p:nvPr/>
        </p:nvSpPr>
        <p:spPr>
          <a:xfrm>
            <a:off x="4466705" y="4825640"/>
            <a:ext cx="423900" cy="387900"/>
          </a:xfrm>
          <a:prstGeom prst="rect">
            <a:avLst/>
          </a:prstGeom>
          <a:blipFill rotWithShape="1">
            <a:blip r:embed="rId19">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438" name="Google Shape;1438;p55"/>
          <p:cNvSpPr/>
          <p:nvPr/>
        </p:nvSpPr>
        <p:spPr>
          <a:xfrm>
            <a:off x="4518080" y="4850171"/>
            <a:ext cx="320700" cy="299700"/>
          </a:xfrm>
          <a:prstGeom prst="rect">
            <a:avLst/>
          </a:prstGeom>
          <a:blipFill rotWithShape="1">
            <a:blip r:embed="rId18">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439" name="Google Shape;1439;p55"/>
          <p:cNvSpPr/>
          <p:nvPr/>
        </p:nvSpPr>
        <p:spPr>
          <a:xfrm>
            <a:off x="4518064" y="4850171"/>
            <a:ext cx="321310" cy="300453"/>
          </a:xfrm>
          <a:custGeom>
            <a:avLst/>
            <a:gdLst/>
            <a:ahLst/>
            <a:cxnLst/>
            <a:rect l="l" t="t" r="r" b="b"/>
            <a:pathLst>
              <a:path w="321310" h="347345" extrusionOk="0">
                <a:moveTo>
                  <a:pt x="0" y="173429"/>
                </a:moveTo>
                <a:lnTo>
                  <a:pt x="5364" y="128714"/>
                </a:lnTo>
                <a:lnTo>
                  <a:pt x="20537" y="88328"/>
                </a:lnTo>
                <a:lnTo>
                  <a:pt x="44135" y="53766"/>
                </a:lnTo>
                <a:lnTo>
                  <a:pt x="74777" y="26526"/>
                </a:lnTo>
                <a:lnTo>
                  <a:pt x="111080" y="8104"/>
                </a:lnTo>
                <a:lnTo>
                  <a:pt x="151661" y="0"/>
                </a:lnTo>
                <a:lnTo>
                  <a:pt x="166723" y="593"/>
                </a:lnTo>
                <a:lnTo>
                  <a:pt x="208998" y="9557"/>
                </a:lnTo>
                <a:lnTo>
                  <a:pt x="246066"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5"/>
                </a:lnTo>
                <a:lnTo>
                  <a:pt x="155063" y="346207"/>
                </a:lnTo>
                <a:lnTo>
                  <a:pt x="112506" y="337332"/>
                </a:lnTo>
                <a:lnTo>
                  <a:pt x="75251" y="318819"/>
                </a:lnTo>
                <a:lnTo>
                  <a:pt x="44337" y="292046"/>
                </a:lnTo>
                <a:lnTo>
                  <a:pt x="20800" y="258392"/>
                </a:lnTo>
                <a:lnTo>
                  <a:pt x="5680" y="219235"/>
                </a:lnTo>
                <a:lnTo>
                  <a:pt x="16" y="175952"/>
                </a:lnTo>
                <a:lnTo>
                  <a:pt x="0" y="173429"/>
                </a:lnTo>
                <a:close/>
              </a:path>
            </a:pathLst>
          </a:custGeom>
          <a:noFill/>
          <a:ln w="9525" cap="flat" cmpd="sng">
            <a:solidFill>
              <a:srgbClr val="54B8D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440" name="Google Shape;1440;p55"/>
          <p:cNvSpPr/>
          <p:nvPr/>
        </p:nvSpPr>
        <p:spPr>
          <a:xfrm>
            <a:off x="8153398" y="4038743"/>
            <a:ext cx="423900" cy="387900"/>
          </a:xfrm>
          <a:prstGeom prst="rect">
            <a:avLst/>
          </a:prstGeom>
          <a:blipFill rotWithShape="1">
            <a:blip r:embed="rId20">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441" name="Google Shape;1441;p55"/>
          <p:cNvSpPr/>
          <p:nvPr/>
        </p:nvSpPr>
        <p:spPr>
          <a:xfrm>
            <a:off x="8204908" y="4061906"/>
            <a:ext cx="320700" cy="299700"/>
          </a:xfrm>
          <a:prstGeom prst="rect">
            <a:avLst/>
          </a:prstGeom>
          <a:blipFill rotWithShape="1">
            <a:blip r:embed="rId8">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442" name="Google Shape;1442;p55"/>
          <p:cNvSpPr/>
          <p:nvPr/>
        </p:nvSpPr>
        <p:spPr>
          <a:xfrm>
            <a:off x="8204892" y="4061906"/>
            <a:ext cx="321309" cy="300453"/>
          </a:xfrm>
          <a:custGeom>
            <a:avLst/>
            <a:gdLst/>
            <a:ahLst/>
            <a:cxnLst/>
            <a:rect l="l" t="t" r="r" b="b"/>
            <a:pathLst>
              <a:path w="321309" h="347345" extrusionOk="0">
                <a:moveTo>
                  <a:pt x="0" y="173429"/>
                </a:moveTo>
                <a:lnTo>
                  <a:pt x="5364" y="128714"/>
                </a:lnTo>
                <a:lnTo>
                  <a:pt x="20537" y="88328"/>
                </a:lnTo>
                <a:lnTo>
                  <a:pt x="44135" y="53766"/>
                </a:lnTo>
                <a:lnTo>
                  <a:pt x="74777" y="26525"/>
                </a:lnTo>
                <a:lnTo>
                  <a:pt x="111080" y="8104"/>
                </a:lnTo>
                <a:lnTo>
                  <a:pt x="151661" y="0"/>
                </a:lnTo>
                <a:lnTo>
                  <a:pt x="166723" y="593"/>
                </a:lnTo>
                <a:lnTo>
                  <a:pt x="208998" y="9557"/>
                </a:lnTo>
                <a:lnTo>
                  <a:pt x="246066" y="28213"/>
                </a:lnTo>
                <a:lnTo>
                  <a:pt x="276849" y="55170"/>
                </a:lnTo>
                <a:lnTo>
                  <a:pt x="300271" y="89037"/>
                </a:lnTo>
                <a:lnTo>
                  <a:pt x="315255" y="128422"/>
                </a:lnTo>
                <a:lnTo>
                  <a:pt x="320724" y="171933"/>
                </a:lnTo>
                <a:lnTo>
                  <a:pt x="320117" y="187383"/>
                </a:lnTo>
                <a:lnTo>
                  <a:pt x="311411" y="231177"/>
                </a:lnTo>
                <a:lnTo>
                  <a:pt x="293435" y="270018"/>
                </a:lnTo>
                <a:lnTo>
                  <a:pt x="267552" y="302464"/>
                </a:lnTo>
                <a:lnTo>
                  <a:pt x="235127" y="327078"/>
                </a:lnTo>
                <a:lnTo>
                  <a:pt x="197522" y="342419"/>
                </a:lnTo>
                <a:lnTo>
                  <a:pt x="170247" y="346785"/>
                </a:lnTo>
                <a:lnTo>
                  <a:pt x="155063" y="346207"/>
                </a:lnTo>
                <a:lnTo>
                  <a:pt x="112506" y="337332"/>
                </a:lnTo>
                <a:lnTo>
                  <a:pt x="75251" y="318819"/>
                </a:lnTo>
                <a:lnTo>
                  <a:pt x="44337" y="292046"/>
                </a:lnTo>
                <a:lnTo>
                  <a:pt x="20800" y="258392"/>
                </a:lnTo>
                <a:lnTo>
                  <a:pt x="5680" y="219235"/>
                </a:lnTo>
                <a:lnTo>
                  <a:pt x="16" y="175952"/>
                </a:lnTo>
                <a:lnTo>
                  <a:pt x="0" y="173429"/>
                </a:lnTo>
                <a:close/>
              </a:path>
            </a:pathLst>
          </a:custGeom>
          <a:noFill/>
          <a:ln w="9525" cap="flat" cmpd="sng">
            <a:solidFill>
              <a:srgbClr val="CC615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443" name="Google Shape;1443;p55"/>
          <p:cNvSpPr/>
          <p:nvPr/>
        </p:nvSpPr>
        <p:spPr>
          <a:xfrm>
            <a:off x="8627225" y="3593194"/>
            <a:ext cx="423900" cy="387900"/>
          </a:xfrm>
          <a:prstGeom prst="rect">
            <a:avLst/>
          </a:prstGeom>
          <a:blipFill rotWithShape="1">
            <a:blip r:embed="rId21">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444" name="Google Shape;1444;p55"/>
          <p:cNvSpPr/>
          <p:nvPr/>
        </p:nvSpPr>
        <p:spPr>
          <a:xfrm>
            <a:off x="8678038" y="3618695"/>
            <a:ext cx="320700" cy="299700"/>
          </a:xfrm>
          <a:prstGeom prst="rect">
            <a:avLst/>
          </a:prstGeom>
          <a:blipFill rotWithShape="1">
            <a:blip r:embed="rId22">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445" name="Google Shape;1445;p55"/>
          <p:cNvSpPr/>
          <p:nvPr/>
        </p:nvSpPr>
        <p:spPr>
          <a:xfrm>
            <a:off x="8678021" y="3618695"/>
            <a:ext cx="321309" cy="300453"/>
          </a:xfrm>
          <a:custGeom>
            <a:avLst/>
            <a:gdLst/>
            <a:ahLst/>
            <a:cxnLst/>
            <a:rect l="l" t="t" r="r" b="b"/>
            <a:pathLst>
              <a:path w="321309" h="347345" extrusionOk="0">
                <a:moveTo>
                  <a:pt x="0" y="173429"/>
                </a:moveTo>
                <a:lnTo>
                  <a:pt x="5364" y="128714"/>
                </a:lnTo>
                <a:lnTo>
                  <a:pt x="20537" y="88327"/>
                </a:lnTo>
                <a:lnTo>
                  <a:pt x="44135" y="53765"/>
                </a:lnTo>
                <a:lnTo>
                  <a:pt x="74777" y="26525"/>
                </a:lnTo>
                <a:lnTo>
                  <a:pt x="111080" y="8104"/>
                </a:lnTo>
                <a:lnTo>
                  <a:pt x="151661" y="0"/>
                </a:lnTo>
                <a:lnTo>
                  <a:pt x="166724" y="593"/>
                </a:lnTo>
                <a:lnTo>
                  <a:pt x="208998" y="9557"/>
                </a:lnTo>
                <a:lnTo>
                  <a:pt x="246066" y="28213"/>
                </a:lnTo>
                <a:lnTo>
                  <a:pt x="276849" y="55171"/>
                </a:lnTo>
                <a:lnTo>
                  <a:pt x="300271" y="89037"/>
                </a:lnTo>
                <a:lnTo>
                  <a:pt x="315255" y="128422"/>
                </a:lnTo>
                <a:lnTo>
                  <a:pt x="320724" y="171933"/>
                </a:lnTo>
                <a:lnTo>
                  <a:pt x="320117" y="187383"/>
                </a:lnTo>
                <a:lnTo>
                  <a:pt x="311411" y="231177"/>
                </a:lnTo>
                <a:lnTo>
                  <a:pt x="293435" y="270018"/>
                </a:lnTo>
                <a:lnTo>
                  <a:pt x="267552" y="302464"/>
                </a:lnTo>
                <a:lnTo>
                  <a:pt x="235127" y="327078"/>
                </a:lnTo>
                <a:lnTo>
                  <a:pt x="197522" y="342420"/>
                </a:lnTo>
                <a:lnTo>
                  <a:pt x="170247" y="346786"/>
                </a:lnTo>
                <a:lnTo>
                  <a:pt x="155063" y="346207"/>
                </a:lnTo>
                <a:lnTo>
                  <a:pt x="112506" y="337333"/>
                </a:lnTo>
                <a:lnTo>
                  <a:pt x="75252" y="318819"/>
                </a:lnTo>
                <a:lnTo>
                  <a:pt x="44337" y="292047"/>
                </a:lnTo>
                <a:lnTo>
                  <a:pt x="20800" y="258392"/>
                </a:lnTo>
                <a:lnTo>
                  <a:pt x="5680" y="219235"/>
                </a:lnTo>
                <a:lnTo>
                  <a:pt x="16" y="175952"/>
                </a:lnTo>
                <a:lnTo>
                  <a:pt x="0" y="173429"/>
                </a:lnTo>
                <a:close/>
              </a:path>
            </a:pathLst>
          </a:custGeom>
          <a:noFill/>
          <a:ln w="9525" cap="flat" cmpd="sng">
            <a:solidFill>
              <a:srgbClr val="CC615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446" name="Google Shape;1446;p55"/>
          <p:cNvSpPr/>
          <p:nvPr/>
        </p:nvSpPr>
        <p:spPr>
          <a:xfrm>
            <a:off x="8789323" y="4225586"/>
            <a:ext cx="419700" cy="387900"/>
          </a:xfrm>
          <a:prstGeom prst="rect">
            <a:avLst/>
          </a:prstGeom>
          <a:blipFill rotWithShape="1">
            <a:blip r:embed="rId2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447" name="Google Shape;1447;p55"/>
          <p:cNvSpPr/>
          <p:nvPr/>
        </p:nvSpPr>
        <p:spPr>
          <a:xfrm>
            <a:off x="8838403" y="4249589"/>
            <a:ext cx="320700" cy="299700"/>
          </a:xfrm>
          <a:prstGeom prst="rect">
            <a:avLst/>
          </a:prstGeom>
          <a:blipFill rotWithShape="1">
            <a:blip r:embed="rId10">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448" name="Google Shape;1448;p55"/>
          <p:cNvSpPr/>
          <p:nvPr/>
        </p:nvSpPr>
        <p:spPr>
          <a:xfrm>
            <a:off x="8838387" y="4249589"/>
            <a:ext cx="321309" cy="300453"/>
          </a:xfrm>
          <a:custGeom>
            <a:avLst/>
            <a:gdLst/>
            <a:ahLst/>
            <a:cxnLst/>
            <a:rect l="l" t="t" r="r" b="b"/>
            <a:pathLst>
              <a:path w="321309" h="347345" extrusionOk="0">
                <a:moveTo>
                  <a:pt x="0" y="173429"/>
                </a:moveTo>
                <a:lnTo>
                  <a:pt x="5364" y="128714"/>
                </a:lnTo>
                <a:lnTo>
                  <a:pt x="20537" y="88328"/>
                </a:lnTo>
                <a:lnTo>
                  <a:pt x="44135" y="53765"/>
                </a:lnTo>
                <a:lnTo>
                  <a:pt x="74777" y="26525"/>
                </a:lnTo>
                <a:lnTo>
                  <a:pt x="111080" y="8104"/>
                </a:lnTo>
                <a:lnTo>
                  <a:pt x="151661" y="0"/>
                </a:lnTo>
                <a:lnTo>
                  <a:pt x="166723" y="593"/>
                </a:lnTo>
                <a:lnTo>
                  <a:pt x="208998" y="9557"/>
                </a:lnTo>
                <a:lnTo>
                  <a:pt x="246066" y="28213"/>
                </a:lnTo>
                <a:lnTo>
                  <a:pt x="276849" y="55170"/>
                </a:lnTo>
                <a:lnTo>
                  <a:pt x="300271" y="89037"/>
                </a:lnTo>
                <a:lnTo>
                  <a:pt x="315255" y="128422"/>
                </a:lnTo>
                <a:lnTo>
                  <a:pt x="320724" y="171933"/>
                </a:lnTo>
                <a:lnTo>
                  <a:pt x="320117" y="187383"/>
                </a:lnTo>
                <a:lnTo>
                  <a:pt x="311411" y="231177"/>
                </a:lnTo>
                <a:lnTo>
                  <a:pt x="293435" y="270018"/>
                </a:lnTo>
                <a:lnTo>
                  <a:pt x="267552" y="302464"/>
                </a:lnTo>
                <a:lnTo>
                  <a:pt x="235127" y="327078"/>
                </a:lnTo>
                <a:lnTo>
                  <a:pt x="197522" y="342419"/>
                </a:lnTo>
                <a:lnTo>
                  <a:pt x="170247" y="346785"/>
                </a:lnTo>
                <a:lnTo>
                  <a:pt x="155063" y="346207"/>
                </a:lnTo>
                <a:lnTo>
                  <a:pt x="112506" y="337332"/>
                </a:lnTo>
                <a:lnTo>
                  <a:pt x="75251" y="318819"/>
                </a:lnTo>
                <a:lnTo>
                  <a:pt x="44337" y="292046"/>
                </a:lnTo>
                <a:lnTo>
                  <a:pt x="20800" y="258392"/>
                </a:lnTo>
                <a:lnTo>
                  <a:pt x="5680" y="219235"/>
                </a:lnTo>
                <a:lnTo>
                  <a:pt x="16" y="175952"/>
                </a:lnTo>
                <a:lnTo>
                  <a:pt x="0" y="173429"/>
                </a:lnTo>
                <a:close/>
              </a:path>
            </a:pathLst>
          </a:custGeom>
          <a:noFill/>
          <a:ln w="9525" cap="flat" cmpd="sng">
            <a:solidFill>
              <a:srgbClr val="CC615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449" name="Google Shape;1449;p55"/>
          <p:cNvSpPr/>
          <p:nvPr/>
        </p:nvSpPr>
        <p:spPr>
          <a:xfrm>
            <a:off x="6220690" y="4552562"/>
            <a:ext cx="419700" cy="387900"/>
          </a:xfrm>
          <a:prstGeom prst="rect">
            <a:avLst/>
          </a:prstGeom>
          <a:blipFill rotWithShape="1">
            <a:blip r:embed="rId24">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450" name="Google Shape;1450;p55"/>
          <p:cNvSpPr/>
          <p:nvPr/>
        </p:nvSpPr>
        <p:spPr>
          <a:xfrm>
            <a:off x="6271242" y="4575842"/>
            <a:ext cx="320700" cy="299700"/>
          </a:xfrm>
          <a:prstGeom prst="rect">
            <a:avLst/>
          </a:prstGeom>
          <a:blipFill rotWithShape="1">
            <a:blip r:embed="rId1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451" name="Google Shape;1451;p55"/>
          <p:cNvSpPr/>
          <p:nvPr/>
        </p:nvSpPr>
        <p:spPr>
          <a:xfrm>
            <a:off x="6271225" y="4575842"/>
            <a:ext cx="321310" cy="300453"/>
          </a:xfrm>
          <a:custGeom>
            <a:avLst/>
            <a:gdLst/>
            <a:ahLst/>
            <a:cxnLst/>
            <a:rect l="l" t="t" r="r" b="b"/>
            <a:pathLst>
              <a:path w="321310" h="347345" extrusionOk="0">
                <a:moveTo>
                  <a:pt x="0" y="173429"/>
                </a:moveTo>
                <a:lnTo>
                  <a:pt x="5364" y="128714"/>
                </a:lnTo>
                <a:lnTo>
                  <a:pt x="20537" y="88328"/>
                </a:lnTo>
                <a:lnTo>
                  <a:pt x="44135" y="53766"/>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5"/>
                </a:lnTo>
                <a:lnTo>
                  <a:pt x="155063" y="346207"/>
                </a:lnTo>
                <a:lnTo>
                  <a:pt x="112506" y="337332"/>
                </a:lnTo>
                <a:lnTo>
                  <a:pt x="75251" y="318819"/>
                </a:lnTo>
                <a:lnTo>
                  <a:pt x="44336" y="292046"/>
                </a:lnTo>
                <a:lnTo>
                  <a:pt x="20800" y="258392"/>
                </a:lnTo>
                <a:lnTo>
                  <a:pt x="5680" y="219234"/>
                </a:lnTo>
                <a:lnTo>
                  <a:pt x="16" y="175952"/>
                </a:lnTo>
                <a:lnTo>
                  <a:pt x="0" y="173429"/>
                </a:lnTo>
                <a:close/>
              </a:path>
            </a:pathLst>
          </a:custGeom>
          <a:noFill/>
          <a:ln w="76200" cap="flat" cmpd="sng">
            <a:solidFill>
              <a:srgbClr val="F1C23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452" name="Google Shape;1452;p55"/>
          <p:cNvSpPr/>
          <p:nvPr/>
        </p:nvSpPr>
        <p:spPr>
          <a:xfrm>
            <a:off x="6416040" y="5648470"/>
            <a:ext cx="419700" cy="387900"/>
          </a:xfrm>
          <a:prstGeom prst="rect">
            <a:avLst/>
          </a:prstGeom>
          <a:blipFill rotWithShape="1">
            <a:blip r:embed="rId2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453" name="Google Shape;1453;p55"/>
          <p:cNvSpPr/>
          <p:nvPr/>
        </p:nvSpPr>
        <p:spPr>
          <a:xfrm>
            <a:off x="6466564" y="5671665"/>
            <a:ext cx="320700" cy="299700"/>
          </a:xfrm>
          <a:prstGeom prst="rect">
            <a:avLst/>
          </a:prstGeom>
          <a:blipFill rotWithShape="1">
            <a:blip r:embed="rId1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454" name="Google Shape;1454;p55"/>
          <p:cNvSpPr/>
          <p:nvPr/>
        </p:nvSpPr>
        <p:spPr>
          <a:xfrm>
            <a:off x="6466547" y="5671665"/>
            <a:ext cx="321310" cy="300453"/>
          </a:xfrm>
          <a:custGeom>
            <a:avLst/>
            <a:gdLst/>
            <a:ahLst/>
            <a:cxnLst/>
            <a:rect l="l" t="t" r="r" b="b"/>
            <a:pathLst>
              <a:path w="321310" h="347345" extrusionOk="0">
                <a:moveTo>
                  <a:pt x="0" y="173429"/>
                </a:moveTo>
                <a:lnTo>
                  <a:pt x="5364" y="128714"/>
                </a:lnTo>
                <a:lnTo>
                  <a:pt x="20537" y="88328"/>
                </a:lnTo>
                <a:lnTo>
                  <a:pt x="44135" y="53766"/>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5"/>
                </a:lnTo>
                <a:lnTo>
                  <a:pt x="155063" y="346207"/>
                </a:lnTo>
                <a:lnTo>
                  <a:pt x="112506" y="337332"/>
                </a:lnTo>
                <a:lnTo>
                  <a:pt x="75251" y="318819"/>
                </a:lnTo>
                <a:lnTo>
                  <a:pt x="44336" y="292046"/>
                </a:lnTo>
                <a:lnTo>
                  <a:pt x="20800" y="258392"/>
                </a:lnTo>
                <a:lnTo>
                  <a:pt x="5680" y="219234"/>
                </a:lnTo>
                <a:lnTo>
                  <a:pt x="16" y="175952"/>
                </a:lnTo>
                <a:lnTo>
                  <a:pt x="0" y="173429"/>
                </a:lnTo>
                <a:close/>
              </a:path>
            </a:pathLst>
          </a:custGeom>
          <a:noFill/>
          <a:ln w="9525" cap="flat" cmpd="sng">
            <a:solidFill>
              <a:srgbClr val="54B8D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455" name="Google Shape;1455;p55"/>
          <p:cNvSpPr/>
          <p:nvPr/>
        </p:nvSpPr>
        <p:spPr>
          <a:xfrm>
            <a:off x="5364479" y="4710660"/>
            <a:ext cx="419700" cy="387900"/>
          </a:xfrm>
          <a:prstGeom prst="rect">
            <a:avLst/>
          </a:prstGeom>
          <a:blipFill rotWithShape="1">
            <a:blip r:embed="rId2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456" name="Google Shape;1456;p55"/>
          <p:cNvSpPr/>
          <p:nvPr/>
        </p:nvSpPr>
        <p:spPr>
          <a:xfrm>
            <a:off x="5413021" y="4735752"/>
            <a:ext cx="320700" cy="299700"/>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457" name="Google Shape;1457;p55"/>
          <p:cNvSpPr/>
          <p:nvPr/>
        </p:nvSpPr>
        <p:spPr>
          <a:xfrm>
            <a:off x="5413005" y="4735752"/>
            <a:ext cx="321310" cy="300453"/>
          </a:xfrm>
          <a:custGeom>
            <a:avLst/>
            <a:gdLst/>
            <a:ahLst/>
            <a:cxnLst/>
            <a:rect l="l" t="t" r="r" b="b"/>
            <a:pathLst>
              <a:path w="321310" h="347345" extrusionOk="0">
                <a:moveTo>
                  <a:pt x="0" y="173429"/>
                </a:moveTo>
                <a:lnTo>
                  <a:pt x="5364" y="128714"/>
                </a:lnTo>
                <a:lnTo>
                  <a:pt x="20537" y="88328"/>
                </a:lnTo>
                <a:lnTo>
                  <a:pt x="44135" y="53766"/>
                </a:lnTo>
                <a:lnTo>
                  <a:pt x="74777" y="26526"/>
                </a:lnTo>
                <a:lnTo>
                  <a:pt x="111080" y="8104"/>
                </a:lnTo>
                <a:lnTo>
                  <a:pt x="151661" y="0"/>
                </a:lnTo>
                <a:lnTo>
                  <a:pt x="166723" y="593"/>
                </a:lnTo>
                <a:lnTo>
                  <a:pt x="208998" y="9557"/>
                </a:lnTo>
                <a:lnTo>
                  <a:pt x="246066"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5"/>
                </a:lnTo>
                <a:lnTo>
                  <a:pt x="155063" y="346207"/>
                </a:lnTo>
                <a:lnTo>
                  <a:pt x="112506" y="337332"/>
                </a:lnTo>
                <a:lnTo>
                  <a:pt x="75251" y="318819"/>
                </a:lnTo>
                <a:lnTo>
                  <a:pt x="44337" y="292046"/>
                </a:lnTo>
                <a:lnTo>
                  <a:pt x="20800" y="258392"/>
                </a:lnTo>
                <a:lnTo>
                  <a:pt x="5680" y="219235"/>
                </a:lnTo>
                <a:lnTo>
                  <a:pt x="16" y="175952"/>
                </a:lnTo>
                <a:lnTo>
                  <a:pt x="0" y="173429"/>
                </a:lnTo>
                <a:close/>
              </a:path>
            </a:pathLst>
          </a:custGeom>
          <a:noFill/>
          <a:ln w="76200" cap="flat" cmpd="sng">
            <a:solidFill>
              <a:srgbClr val="F1C23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458" name="Google Shape;1458;p55"/>
          <p:cNvSpPr/>
          <p:nvPr/>
        </p:nvSpPr>
        <p:spPr>
          <a:xfrm>
            <a:off x="4146665" y="4376498"/>
            <a:ext cx="423900" cy="387900"/>
          </a:xfrm>
          <a:prstGeom prst="rect">
            <a:avLst/>
          </a:prstGeom>
          <a:blipFill rotWithShape="1">
            <a:blip r:embed="rId27">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459" name="Google Shape;1459;p55"/>
          <p:cNvSpPr/>
          <p:nvPr/>
        </p:nvSpPr>
        <p:spPr>
          <a:xfrm>
            <a:off x="4197350" y="4399734"/>
            <a:ext cx="320700" cy="299700"/>
          </a:xfrm>
          <a:prstGeom prst="rect">
            <a:avLst/>
          </a:prstGeom>
          <a:blipFill rotWithShape="1">
            <a:blip r:embed="rId1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460" name="Google Shape;1460;p55"/>
          <p:cNvSpPr/>
          <p:nvPr/>
        </p:nvSpPr>
        <p:spPr>
          <a:xfrm>
            <a:off x="4197333" y="4399734"/>
            <a:ext cx="321310" cy="300453"/>
          </a:xfrm>
          <a:custGeom>
            <a:avLst/>
            <a:gdLst/>
            <a:ahLst/>
            <a:cxnLst/>
            <a:rect l="l" t="t" r="r" b="b"/>
            <a:pathLst>
              <a:path w="321310" h="347345" extrusionOk="0">
                <a:moveTo>
                  <a:pt x="0" y="173429"/>
                </a:moveTo>
                <a:lnTo>
                  <a:pt x="5364" y="128714"/>
                </a:lnTo>
                <a:lnTo>
                  <a:pt x="20537" y="88328"/>
                </a:lnTo>
                <a:lnTo>
                  <a:pt x="44135" y="53766"/>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6"/>
                </a:lnTo>
                <a:lnTo>
                  <a:pt x="155063" y="346207"/>
                </a:lnTo>
                <a:lnTo>
                  <a:pt x="112506" y="337332"/>
                </a:lnTo>
                <a:lnTo>
                  <a:pt x="75251" y="318819"/>
                </a:lnTo>
                <a:lnTo>
                  <a:pt x="44337" y="292047"/>
                </a:lnTo>
                <a:lnTo>
                  <a:pt x="20800" y="258392"/>
                </a:lnTo>
                <a:lnTo>
                  <a:pt x="5680" y="219235"/>
                </a:lnTo>
                <a:lnTo>
                  <a:pt x="16" y="175952"/>
                </a:lnTo>
                <a:lnTo>
                  <a:pt x="0" y="173429"/>
                </a:lnTo>
                <a:close/>
              </a:path>
            </a:pathLst>
          </a:custGeom>
          <a:noFill/>
          <a:ln w="9525" cap="flat" cmpd="sng">
            <a:solidFill>
              <a:srgbClr val="54B8D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461" name="Google Shape;1461;p55"/>
          <p:cNvSpPr/>
          <p:nvPr/>
        </p:nvSpPr>
        <p:spPr>
          <a:xfrm>
            <a:off x="6765174" y="3736920"/>
            <a:ext cx="419700" cy="387900"/>
          </a:xfrm>
          <a:prstGeom prst="rect">
            <a:avLst/>
          </a:prstGeom>
          <a:blipFill rotWithShape="1">
            <a:blip r:embed="rId28">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462" name="Google Shape;1462;p55"/>
          <p:cNvSpPr/>
          <p:nvPr/>
        </p:nvSpPr>
        <p:spPr>
          <a:xfrm>
            <a:off x="6814920" y="3761615"/>
            <a:ext cx="320700" cy="299700"/>
          </a:xfrm>
          <a:prstGeom prst="rect">
            <a:avLst/>
          </a:prstGeom>
          <a:blipFill rotWithShape="1">
            <a:blip r:embed="rId29">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463" name="Google Shape;1463;p55"/>
          <p:cNvSpPr/>
          <p:nvPr/>
        </p:nvSpPr>
        <p:spPr>
          <a:xfrm>
            <a:off x="6814903" y="3761615"/>
            <a:ext cx="321310" cy="300453"/>
          </a:xfrm>
          <a:custGeom>
            <a:avLst/>
            <a:gdLst/>
            <a:ahLst/>
            <a:cxnLst/>
            <a:rect l="l" t="t" r="r" b="b"/>
            <a:pathLst>
              <a:path w="321310" h="347345" extrusionOk="0">
                <a:moveTo>
                  <a:pt x="0" y="173429"/>
                </a:moveTo>
                <a:lnTo>
                  <a:pt x="5364" y="128714"/>
                </a:lnTo>
                <a:lnTo>
                  <a:pt x="20537" y="88327"/>
                </a:lnTo>
                <a:lnTo>
                  <a:pt x="44135" y="53766"/>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7"/>
                </a:lnTo>
                <a:lnTo>
                  <a:pt x="293435" y="270018"/>
                </a:lnTo>
                <a:lnTo>
                  <a:pt x="267552" y="302464"/>
                </a:lnTo>
                <a:lnTo>
                  <a:pt x="235127" y="327078"/>
                </a:lnTo>
                <a:lnTo>
                  <a:pt x="197522" y="342420"/>
                </a:lnTo>
                <a:lnTo>
                  <a:pt x="170247" y="346785"/>
                </a:lnTo>
                <a:lnTo>
                  <a:pt x="155063" y="346207"/>
                </a:lnTo>
                <a:lnTo>
                  <a:pt x="112506" y="337332"/>
                </a:lnTo>
                <a:lnTo>
                  <a:pt x="75251" y="318819"/>
                </a:lnTo>
                <a:lnTo>
                  <a:pt x="44337" y="292046"/>
                </a:lnTo>
                <a:lnTo>
                  <a:pt x="20800" y="258392"/>
                </a:lnTo>
                <a:lnTo>
                  <a:pt x="5680" y="219234"/>
                </a:lnTo>
                <a:lnTo>
                  <a:pt x="16" y="175952"/>
                </a:lnTo>
                <a:lnTo>
                  <a:pt x="0" y="173429"/>
                </a:lnTo>
                <a:close/>
              </a:path>
            </a:pathLst>
          </a:custGeom>
          <a:noFill/>
          <a:ln w="9525" cap="flat" cmpd="sng">
            <a:solidFill>
              <a:srgbClr val="CC615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464" name="Google Shape;1464;p55"/>
          <p:cNvSpPr/>
          <p:nvPr/>
        </p:nvSpPr>
        <p:spPr>
          <a:xfrm>
            <a:off x="6058592" y="5030450"/>
            <a:ext cx="423900" cy="387900"/>
          </a:xfrm>
          <a:prstGeom prst="rect">
            <a:avLst/>
          </a:prstGeom>
          <a:blipFill rotWithShape="1">
            <a:blip r:embed="rId30">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465" name="Google Shape;1465;p55"/>
          <p:cNvSpPr/>
          <p:nvPr/>
        </p:nvSpPr>
        <p:spPr>
          <a:xfrm>
            <a:off x="6110878" y="5053564"/>
            <a:ext cx="320700" cy="299700"/>
          </a:xfrm>
          <a:prstGeom prst="rect">
            <a:avLst/>
          </a:prstGeom>
          <a:blipFill rotWithShape="1">
            <a:blip r:embed="rId8">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466" name="Google Shape;1466;p55"/>
          <p:cNvSpPr/>
          <p:nvPr/>
        </p:nvSpPr>
        <p:spPr>
          <a:xfrm>
            <a:off x="6110861" y="5053564"/>
            <a:ext cx="321310" cy="300453"/>
          </a:xfrm>
          <a:custGeom>
            <a:avLst/>
            <a:gdLst/>
            <a:ahLst/>
            <a:cxnLst/>
            <a:rect l="l" t="t" r="r" b="b"/>
            <a:pathLst>
              <a:path w="321310" h="347345" extrusionOk="0">
                <a:moveTo>
                  <a:pt x="0" y="173429"/>
                </a:moveTo>
                <a:lnTo>
                  <a:pt x="5364" y="128714"/>
                </a:lnTo>
                <a:lnTo>
                  <a:pt x="20537" y="88328"/>
                </a:lnTo>
                <a:lnTo>
                  <a:pt x="44135" y="53766"/>
                </a:lnTo>
                <a:lnTo>
                  <a:pt x="74777" y="26525"/>
                </a:lnTo>
                <a:lnTo>
                  <a:pt x="111080" y="8104"/>
                </a:lnTo>
                <a:lnTo>
                  <a:pt x="151661" y="0"/>
                </a:lnTo>
                <a:lnTo>
                  <a:pt x="166723" y="593"/>
                </a:lnTo>
                <a:lnTo>
                  <a:pt x="208998" y="9557"/>
                </a:lnTo>
                <a:lnTo>
                  <a:pt x="246066"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5"/>
                </a:lnTo>
                <a:lnTo>
                  <a:pt x="155063" y="346207"/>
                </a:lnTo>
                <a:lnTo>
                  <a:pt x="112506" y="337332"/>
                </a:lnTo>
                <a:lnTo>
                  <a:pt x="75251" y="318819"/>
                </a:lnTo>
                <a:lnTo>
                  <a:pt x="44337" y="292046"/>
                </a:lnTo>
                <a:lnTo>
                  <a:pt x="20800" y="258392"/>
                </a:lnTo>
                <a:lnTo>
                  <a:pt x="5680" y="219235"/>
                </a:lnTo>
                <a:lnTo>
                  <a:pt x="16" y="175952"/>
                </a:lnTo>
                <a:lnTo>
                  <a:pt x="0" y="173429"/>
                </a:lnTo>
                <a:close/>
              </a:path>
            </a:pathLst>
          </a:custGeom>
          <a:noFill/>
          <a:ln w="76200" cap="flat" cmpd="sng">
            <a:solidFill>
              <a:srgbClr val="F1C23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467" name="Google Shape;1467;p55"/>
          <p:cNvSpPr/>
          <p:nvPr/>
        </p:nvSpPr>
        <p:spPr>
          <a:xfrm>
            <a:off x="8049490" y="2791923"/>
            <a:ext cx="419700" cy="387900"/>
          </a:xfrm>
          <a:prstGeom prst="rect">
            <a:avLst/>
          </a:prstGeom>
          <a:blipFill rotWithShape="1">
            <a:blip r:embed="rId31">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468" name="Google Shape;1468;p55"/>
          <p:cNvSpPr/>
          <p:nvPr/>
        </p:nvSpPr>
        <p:spPr>
          <a:xfrm>
            <a:off x="8099183" y="2816962"/>
            <a:ext cx="320700" cy="299700"/>
          </a:xfrm>
          <a:prstGeom prst="rect">
            <a:avLst/>
          </a:prstGeom>
          <a:blipFill rotWithShape="1">
            <a:blip r:embed="rId29">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469" name="Google Shape;1469;p55"/>
          <p:cNvSpPr/>
          <p:nvPr/>
        </p:nvSpPr>
        <p:spPr>
          <a:xfrm>
            <a:off x="8099166" y="2816962"/>
            <a:ext cx="321309" cy="300453"/>
          </a:xfrm>
          <a:custGeom>
            <a:avLst/>
            <a:gdLst/>
            <a:ahLst/>
            <a:cxnLst/>
            <a:rect l="l" t="t" r="r" b="b"/>
            <a:pathLst>
              <a:path w="321309" h="347344" extrusionOk="0">
                <a:moveTo>
                  <a:pt x="0" y="173429"/>
                </a:moveTo>
                <a:lnTo>
                  <a:pt x="5364" y="128714"/>
                </a:lnTo>
                <a:lnTo>
                  <a:pt x="20537" y="88327"/>
                </a:lnTo>
                <a:lnTo>
                  <a:pt x="44135" y="53765"/>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7"/>
                </a:lnTo>
                <a:lnTo>
                  <a:pt x="293435" y="270018"/>
                </a:lnTo>
                <a:lnTo>
                  <a:pt x="267552" y="302464"/>
                </a:lnTo>
                <a:lnTo>
                  <a:pt x="235127" y="327078"/>
                </a:lnTo>
                <a:lnTo>
                  <a:pt x="197522" y="342420"/>
                </a:lnTo>
                <a:lnTo>
                  <a:pt x="170247" y="346786"/>
                </a:lnTo>
                <a:lnTo>
                  <a:pt x="155063" y="346207"/>
                </a:lnTo>
                <a:lnTo>
                  <a:pt x="112506" y="337333"/>
                </a:lnTo>
                <a:lnTo>
                  <a:pt x="75252" y="318819"/>
                </a:lnTo>
                <a:lnTo>
                  <a:pt x="44337" y="292047"/>
                </a:lnTo>
                <a:lnTo>
                  <a:pt x="20800" y="258392"/>
                </a:lnTo>
                <a:lnTo>
                  <a:pt x="5680" y="219235"/>
                </a:lnTo>
                <a:lnTo>
                  <a:pt x="16" y="175952"/>
                </a:lnTo>
                <a:lnTo>
                  <a:pt x="0" y="173429"/>
                </a:lnTo>
                <a:close/>
              </a:path>
            </a:pathLst>
          </a:custGeom>
          <a:noFill/>
          <a:ln w="9525" cap="flat" cmpd="sng">
            <a:solidFill>
              <a:srgbClr val="CC615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470" name="Google Shape;1470;p55"/>
          <p:cNvSpPr/>
          <p:nvPr/>
        </p:nvSpPr>
        <p:spPr>
          <a:xfrm>
            <a:off x="7297188" y="2569149"/>
            <a:ext cx="423900" cy="387900"/>
          </a:xfrm>
          <a:prstGeom prst="rect">
            <a:avLst/>
          </a:prstGeom>
          <a:blipFill rotWithShape="1">
            <a:blip r:embed="rId32">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471" name="Google Shape;1471;p55"/>
          <p:cNvSpPr/>
          <p:nvPr/>
        </p:nvSpPr>
        <p:spPr>
          <a:xfrm>
            <a:off x="7348881" y="2594655"/>
            <a:ext cx="320700" cy="299700"/>
          </a:xfrm>
          <a:prstGeom prst="rect">
            <a:avLst/>
          </a:prstGeom>
          <a:blipFill rotWithShape="1">
            <a:blip r:embed="rId8">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472" name="Google Shape;1472;p55"/>
          <p:cNvSpPr/>
          <p:nvPr/>
        </p:nvSpPr>
        <p:spPr>
          <a:xfrm>
            <a:off x="7348864" y="2594655"/>
            <a:ext cx="321309" cy="300453"/>
          </a:xfrm>
          <a:custGeom>
            <a:avLst/>
            <a:gdLst/>
            <a:ahLst/>
            <a:cxnLst/>
            <a:rect l="l" t="t" r="r" b="b"/>
            <a:pathLst>
              <a:path w="321309" h="347344" extrusionOk="0">
                <a:moveTo>
                  <a:pt x="0" y="173429"/>
                </a:moveTo>
                <a:lnTo>
                  <a:pt x="5364" y="128714"/>
                </a:lnTo>
                <a:lnTo>
                  <a:pt x="20537" y="88328"/>
                </a:lnTo>
                <a:lnTo>
                  <a:pt x="44135" y="53766"/>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6"/>
                </a:lnTo>
                <a:lnTo>
                  <a:pt x="155063" y="346207"/>
                </a:lnTo>
                <a:lnTo>
                  <a:pt x="112506" y="337332"/>
                </a:lnTo>
                <a:lnTo>
                  <a:pt x="75252" y="318819"/>
                </a:lnTo>
                <a:lnTo>
                  <a:pt x="44337" y="292046"/>
                </a:lnTo>
                <a:lnTo>
                  <a:pt x="20800" y="258392"/>
                </a:lnTo>
                <a:lnTo>
                  <a:pt x="5680" y="219235"/>
                </a:lnTo>
                <a:lnTo>
                  <a:pt x="16" y="175952"/>
                </a:lnTo>
                <a:lnTo>
                  <a:pt x="0" y="173429"/>
                </a:lnTo>
                <a:close/>
              </a:path>
            </a:pathLst>
          </a:custGeom>
          <a:noFill/>
          <a:ln w="9525" cap="flat" cmpd="sng">
            <a:solidFill>
              <a:srgbClr val="CC615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473" name="Google Shape;1473;p55"/>
          <p:cNvSpPr/>
          <p:nvPr/>
        </p:nvSpPr>
        <p:spPr>
          <a:xfrm>
            <a:off x="7218217" y="4376498"/>
            <a:ext cx="419700" cy="387900"/>
          </a:xfrm>
          <a:prstGeom prst="rect">
            <a:avLst/>
          </a:prstGeom>
          <a:blipFill rotWithShape="1">
            <a:blip r:embed="rId3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474" name="Google Shape;1474;p55"/>
          <p:cNvSpPr/>
          <p:nvPr/>
        </p:nvSpPr>
        <p:spPr>
          <a:xfrm>
            <a:off x="7268390" y="4399734"/>
            <a:ext cx="320700" cy="299700"/>
          </a:xfrm>
          <a:prstGeom prst="rect">
            <a:avLst/>
          </a:prstGeom>
          <a:blipFill rotWithShape="1">
            <a:blip r:embed="rId22">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475" name="Google Shape;1475;p55"/>
          <p:cNvSpPr/>
          <p:nvPr/>
        </p:nvSpPr>
        <p:spPr>
          <a:xfrm>
            <a:off x="7268373" y="4399734"/>
            <a:ext cx="321309" cy="300453"/>
          </a:xfrm>
          <a:custGeom>
            <a:avLst/>
            <a:gdLst/>
            <a:ahLst/>
            <a:cxnLst/>
            <a:rect l="l" t="t" r="r" b="b"/>
            <a:pathLst>
              <a:path w="321309" h="347345" extrusionOk="0">
                <a:moveTo>
                  <a:pt x="0" y="173429"/>
                </a:moveTo>
                <a:lnTo>
                  <a:pt x="5364" y="128714"/>
                </a:lnTo>
                <a:lnTo>
                  <a:pt x="20537" y="88328"/>
                </a:lnTo>
                <a:lnTo>
                  <a:pt x="44135" y="53766"/>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6"/>
                </a:lnTo>
                <a:lnTo>
                  <a:pt x="155063" y="346207"/>
                </a:lnTo>
                <a:lnTo>
                  <a:pt x="112506" y="337332"/>
                </a:lnTo>
                <a:lnTo>
                  <a:pt x="75251" y="318819"/>
                </a:lnTo>
                <a:lnTo>
                  <a:pt x="44337" y="292047"/>
                </a:lnTo>
                <a:lnTo>
                  <a:pt x="20800" y="258392"/>
                </a:lnTo>
                <a:lnTo>
                  <a:pt x="5680" y="219235"/>
                </a:lnTo>
                <a:lnTo>
                  <a:pt x="16" y="175952"/>
                </a:lnTo>
                <a:lnTo>
                  <a:pt x="0" y="173429"/>
                </a:lnTo>
                <a:close/>
              </a:path>
            </a:pathLst>
          </a:custGeom>
          <a:noFill/>
          <a:ln w="9525" cap="flat" cmpd="sng">
            <a:solidFill>
              <a:srgbClr val="CC615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476" name="Google Shape;1476;p55"/>
          <p:cNvSpPr/>
          <p:nvPr/>
        </p:nvSpPr>
        <p:spPr>
          <a:xfrm>
            <a:off x="6108469" y="3614752"/>
            <a:ext cx="423900" cy="387900"/>
          </a:xfrm>
          <a:prstGeom prst="rect">
            <a:avLst/>
          </a:prstGeom>
          <a:blipFill rotWithShape="1">
            <a:blip r:embed="rId34">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477" name="Google Shape;1477;p55"/>
          <p:cNvSpPr/>
          <p:nvPr/>
        </p:nvSpPr>
        <p:spPr>
          <a:xfrm>
            <a:off x="6160631" y="3638968"/>
            <a:ext cx="320700" cy="299700"/>
          </a:xfrm>
          <a:prstGeom prst="rect">
            <a:avLst/>
          </a:prstGeom>
          <a:blipFill rotWithShape="1">
            <a:blip r:embed="rId8">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478" name="Google Shape;1478;p55"/>
          <p:cNvSpPr/>
          <p:nvPr/>
        </p:nvSpPr>
        <p:spPr>
          <a:xfrm>
            <a:off x="6160614" y="3638968"/>
            <a:ext cx="321310" cy="300453"/>
          </a:xfrm>
          <a:custGeom>
            <a:avLst/>
            <a:gdLst/>
            <a:ahLst/>
            <a:cxnLst/>
            <a:rect l="l" t="t" r="r" b="b"/>
            <a:pathLst>
              <a:path w="321310" h="347345" extrusionOk="0">
                <a:moveTo>
                  <a:pt x="0" y="173429"/>
                </a:moveTo>
                <a:lnTo>
                  <a:pt x="5364" y="128714"/>
                </a:lnTo>
                <a:lnTo>
                  <a:pt x="20537" y="88327"/>
                </a:lnTo>
                <a:lnTo>
                  <a:pt x="44135" y="53766"/>
                </a:lnTo>
                <a:lnTo>
                  <a:pt x="74777" y="26525"/>
                </a:lnTo>
                <a:lnTo>
                  <a:pt x="111080" y="8104"/>
                </a:lnTo>
                <a:lnTo>
                  <a:pt x="151661" y="0"/>
                </a:lnTo>
                <a:lnTo>
                  <a:pt x="166724" y="593"/>
                </a:lnTo>
                <a:lnTo>
                  <a:pt x="208998" y="9557"/>
                </a:lnTo>
                <a:lnTo>
                  <a:pt x="246066" y="28213"/>
                </a:lnTo>
                <a:lnTo>
                  <a:pt x="276849" y="55171"/>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6"/>
                </a:lnTo>
                <a:lnTo>
                  <a:pt x="155063" y="346207"/>
                </a:lnTo>
                <a:lnTo>
                  <a:pt x="112506" y="337332"/>
                </a:lnTo>
                <a:lnTo>
                  <a:pt x="75252" y="318819"/>
                </a:lnTo>
                <a:lnTo>
                  <a:pt x="44337" y="292047"/>
                </a:lnTo>
                <a:lnTo>
                  <a:pt x="20800" y="258392"/>
                </a:lnTo>
                <a:lnTo>
                  <a:pt x="5680" y="219235"/>
                </a:lnTo>
                <a:lnTo>
                  <a:pt x="16" y="175952"/>
                </a:lnTo>
                <a:lnTo>
                  <a:pt x="0" y="173429"/>
                </a:lnTo>
                <a:close/>
              </a:path>
            </a:pathLst>
          </a:custGeom>
          <a:noFill/>
          <a:ln w="9525" cap="flat" cmpd="sng">
            <a:solidFill>
              <a:srgbClr val="CC615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479" name="Google Shape;1479;p55"/>
          <p:cNvSpPr/>
          <p:nvPr/>
        </p:nvSpPr>
        <p:spPr>
          <a:xfrm>
            <a:off x="9125988" y="3050629"/>
            <a:ext cx="423900" cy="387900"/>
          </a:xfrm>
          <a:prstGeom prst="rect">
            <a:avLst/>
          </a:prstGeom>
          <a:blipFill rotWithShape="1">
            <a:blip r:embed="rId3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480" name="Google Shape;1480;p55"/>
          <p:cNvSpPr/>
          <p:nvPr/>
        </p:nvSpPr>
        <p:spPr>
          <a:xfrm>
            <a:off x="9176826" y="3074802"/>
            <a:ext cx="320700" cy="299700"/>
          </a:xfrm>
          <a:prstGeom prst="rect">
            <a:avLst/>
          </a:prstGeom>
          <a:blipFill rotWithShape="1">
            <a:blip r:embed="rId8">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481" name="Google Shape;1481;p55"/>
          <p:cNvSpPr/>
          <p:nvPr/>
        </p:nvSpPr>
        <p:spPr>
          <a:xfrm>
            <a:off x="9176810" y="3074802"/>
            <a:ext cx="321309" cy="300453"/>
          </a:xfrm>
          <a:custGeom>
            <a:avLst/>
            <a:gdLst/>
            <a:ahLst/>
            <a:cxnLst/>
            <a:rect l="l" t="t" r="r" b="b"/>
            <a:pathLst>
              <a:path w="321309" h="347344" extrusionOk="0">
                <a:moveTo>
                  <a:pt x="0" y="173429"/>
                </a:moveTo>
                <a:lnTo>
                  <a:pt x="5364" y="128714"/>
                </a:lnTo>
                <a:lnTo>
                  <a:pt x="20537" y="88327"/>
                </a:lnTo>
                <a:lnTo>
                  <a:pt x="44135" y="53765"/>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7"/>
                </a:lnTo>
                <a:lnTo>
                  <a:pt x="293435" y="270018"/>
                </a:lnTo>
                <a:lnTo>
                  <a:pt x="267552" y="302464"/>
                </a:lnTo>
                <a:lnTo>
                  <a:pt x="235127" y="327078"/>
                </a:lnTo>
                <a:lnTo>
                  <a:pt x="197522" y="342420"/>
                </a:lnTo>
                <a:lnTo>
                  <a:pt x="170247" y="346786"/>
                </a:lnTo>
                <a:lnTo>
                  <a:pt x="155063" y="346207"/>
                </a:lnTo>
                <a:lnTo>
                  <a:pt x="112506" y="337333"/>
                </a:lnTo>
                <a:lnTo>
                  <a:pt x="75252" y="318820"/>
                </a:lnTo>
                <a:lnTo>
                  <a:pt x="44337" y="292047"/>
                </a:lnTo>
                <a:lnTo>
                  <a:pt x="20800" y="258392"/>
                </a:lnTo>
                <a:lnTo>
                  <a:pt x="5680" y="219235"/>
                </a:lnTo>
                <a:lnTo>
                  <a:pt x="16" y="175952"/>
                </a:lnTo>
                <a:lnTo>
                  <a:pt x="0" y="173429"/>
                </a:lnTo>
                <a:close/>
              </a:path>
            </a:pathLst>
          </a:custGeom>
          <a:noFill/>
          <a:ln w="9525" cap="flat" cmpd="sng">
            <a:solidFill>
              <a:srgbClr val="CC615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482" name="Google Shape;1482;p55"/>
          <p:cNvSpPr/>
          <p:nvPr/>
        </p:nvSpPr>
        <p:spPr>
          <a:xfrm>
            <a:off x="7218217" y="3614752"/>
            <a:ext cx="419700" cy="387900"/>
          </a:xfrm>
          <a:prstGeom prst="rect">
            <a:avLst/>
          </a:prstGeom>
          <a:blipFill rotWithShape="1">
            <a:blip r:embed="rId3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483" name="Google Shape;1483;p55"/>
          <p:cNvSpPr/>
          <p:nvPr/>
        </p:nvSpPr>
        <p:spPr>
          <a:xfrm>
            <a:off x="7268390" y="3638968"/>
            <a:ext cx="320700" cy="299700"/>
          </a:xfrm>
          <a:prstGeom prst="rect">
            <a:avLst/>
          </a:prstGeom>
          <a:blipFill rotWithShape="1">
            <a:blip r:embed="rId10">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484" name="Google Shape;1484;p55"/>
          <p:cNvSpPr/>
          <p:nvPr/>
        </p:nvSpPr>
        <p:spPr>
          <a:xfrm>
            <a:off x="7268373" y="3638968"/>
            <a:ext cx="321309" cy="300453"/>
          </a:xfrm>
          <a:custGeom>
            <a:avLst/>
            <a:gdLst/>
            <a:ahLst/>
            <a:cxnLst/>
            <a:rect l="l" t="t" r="r" b="b"/>
            <a:pathLst>
              <a:path w="321309" h="347345" extrusionOk="0">
                <a:moveTo>
                  <a:pt x="0" y="173429"/>
                </a:moveTo>
                <a:lnTo>
                  <a:pt x="5364" y="128714"/>
                </a:lnTo>
                <a:lnTo>
                  <a:pt x="20537" y="88327"/>
                </a:lnTo>
                <a:lnTo>
                  <a:pt x="44135" y="53765"/>
                </a:lnTo>
                <a:lnTo>
                  <a:pt x="74777" y="26525"/>
                </a:lnTo>
                <a:lnTo>
                  <a:pt x="111080" y="8104"/>
                </a:lnTo>
                <a:lnTo>
                  <a:pt x="151661" y="0"/>
                </a:lnTo>
                <a:lnTo>
                  <a:pt x="166724" y="593"/>
                </a:lnTo>
                <a:lnTo>
                  <a:pt x="208998" y="9557"/>
                </a:lnTo>
                <a:lnTo>
                  <a:pt x="246066" y="28213"/>
                </a:lnTo>
                <a:lnTo>
                  <a:pt x="276849" y="55171"/>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6"/>
                </a:lnTo>
                <a:lnTo>
                  <a:pt x="155063" y="346207"/>
                </a:lnTo>
                <a:lnTo>
                  <a:pt x="112506" y="337332"/>
                </a:lnTo>
                <a:lnTo>
                  <a:pt x="75252" y="318819"/>
                </a:lnTo>
                <a:lnTo>
                  <a:pt x="44337" y="292047"/>
                </a:lnTo>
                <a:lnTo>
                  <a:pt x="20800" y="258392"/>
                </a:lnTo>
                <a:lnTo>
                  <a:pt x="5680" y="219235"/>
                </a:lnTo>
                <a:lnTo>
                  <a:pt x="16" y="175952"/>
                </a:lnTo>
                <a:lnTo>
                  <a:pt x="0" y="173429"/>
                </a:lnTo>
                <a:close/>
              </a:path>
            </a:pathLst>
          </a:custGeom>
          <a:noFill/>
          <a:ln w="9525" cap="flat" cmpd="sng">
            <a:solidFill>
              <a:srgbClr val="CC615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485" name="Google Shape;1485;p55"/>
          <p:cNvSpPr/>
          <p:nvPr/>
        </p:nvSpPr>
        <p:spPr>
          <a:xfrm>
            <a:off x="5551516" y="5332273"/>
            <a:ext cx="423900" cy="387900"/>
          </a:xfrm>
          <a:prstGeom prst="rect">
            <a:avLst/>
          </a:prstGeom>
          <a:blipFill rotWithShape="1">
            <a:blip r:embed="rId37">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486" name="Google Shape;1486;p55"/>
          <p:cNvSpPr/>
          <p:nvPr/>
        </p:nvSpPr>
        <p:spPr>
          <a:xfrm>
            <a:off x="5602575" y="5354988"/>
            <a:ext cx="320700" cy="299700"/>
          </a:xfrm>
          <a:prstGeom prst="rect">
            <a:avLst/>
          </a:prstGeom>
          <a:blipFill rotWithShape="1">
            <a:blip r:embed="rId1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487" name="Google Shape;1487;p55"/>
          <p:cNvSpPr/>
          <p:nvPr/>
        </p:nvSpPr>
        <p:spPr>
          <a:xfrm>
            <a:off x="5602559" y="5354988"/>
            <a:ext cx="321310" cy="300453"/>
          </a:xfrm>
          <a:custGeom>
            <a:avLst/>
            <a:gdLst/>
            <a:ahLst/>
            <a:cxnLst/>
            <a:rect l="l" t="t" r="r" b="b"/>
            <a:pathLst>
              <a:path w="321310" h="347345" extrusionOk="0">
                <a:moveTo>
                  <a:pt x="0" y="173429"/>
                </a:moveTo>
                <a:lnTo>
                  <a:pt x="5364" y="128714"/>
                </a:lnTo>
                <a:lnTo>
                  <a:pt x="20537" y="88328"/>
                </a:lnTo>
                <a:lnTo>
                  <a:pt x="44135" y="53766"/>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6"/>
                </a:lnTo>
                <a:lnTo>
                  <a:pt x="155063" y="346207"/>
                </a:lnTo>
                <a:lnTo>
                  <a:pt x="112506" y="337332"/>
                </a:lnTo>
                <a:lnTo>
                  <a:pt x="75251" y="318819"/>
                </a:lnTo>
                <a:lnTo>
                  <a:pt x="44337" y="292046"/>
                </a:lnTo>
                <a:lnTo>
                  <a:pt x="20800" y="258392"/>
                </a:lnTo>
                <a:lnTo>
                  <a:pt x="5680" y="219235"/>
                </a:lnTo>
                <a:lnTo>
                  <a:pt x="16" y="175952"/>
                </a:lnTo>
                <a:lnTo>
                  <a:pt x="0" y="173429"/>
                </a:lnTo>
                <a:close/>
              </a:path>
            </a:pathLst>
          </a:custGeom>
          <a:noFill/>
          <a:ln w="76200" cap="flat" cmpd="sng">
            <a:solidFill>
              <a:srgbClr val="F1C23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488" name="Google Shape;1488;p55"/>
          <p:cNvSpPr/>
          <p:nvPr/>
        </p:nvSpPr>
        <p:spPr>
          <a:xfrm>
            <a:off x="6889865" y="4732219"/>
            <a:ext cx="419700" cy="384300"/>
          </a:xfrm>
          <a:prstGeom prst="rect">
            <a:avLst/>
          </a:prstGeom>
          <a:blipFill rotWithShape="1">
            <a:blip r:embed="rId38">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489" name="Google Shape;1489;p55"/>
          <p:cNvSpPr/>
          <p:nvPr/>
        </p:nvSpPr>
        <p:spPr>
          <a:xfrm>
            <a:off x="6940120" y="4754406"/>
            <a:ext cx="320700" cy="299700"/>
          </a:xfrm>
          <a:prstGeom prst="rect">
            <a:avLst/>
          </a:prstGeom>
          <a:blipFill rotWithShape="1">
            <a:blip r:embed="rId1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490" name="Google Shape;1490;p55"/>
          <p:cNvSpPr/>
          <p:nvPr/>
        </p:nvSpPr>
        <p:spPr>
          <a:xfrm>
            <a:off x="6940103" y="4754406"/>
            <a:ext cx="321310" cy="300453"/>
          </a:xfrm>
          <a:custGeom>
            <a:avLst/>
            <a:gdLst/>
            <a:ahLst/>
            <a:cxnLst/>
            <a:rect l="l" t="t" r="r" b="b"/>
            <a:pathLst>
              <a:path w="321310" h="347345" extrusionOk="0">
                <a:moveTo>
                  <a:pt x="0" y="173429"/>
                </a:moveTo>
                <a:lnTo>
                  <a:pt x="5364" y="128714"/>
                </a:lnTo>
                <a:lnTo>
                  <a:pt x="20537" y="88328"/>
                </a:lnTo>
                <a:lnTo>
                  <a:pt x="44135" y="53766"/>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5"/>
                </a:lnTo>
                <a:lnTo>
                  <a:pt x="155063" y="346207"/>
                </a:lnTo>
                <a:lnTo>
                  <a:pt x="112506" y="337332"/>
                </a:lnTo>
                <a:lnTo>
                  <a:pt x="75251" y="318819"/>
                </a:lnTo>
                <a:lnTo>
                  <a:pt x="44337" y="292046"/>
                </a:lnTo>
                <a:lnTo>
                  <a:pt x="20800" y="258392"/>
                </a:lnTo>
                <a:lnTo>
                  <a:pt x="5680" y="219234"/>
                </a:lnTo>
                <a:lnTo>
                  <a:pt x="16" y="175952"/>
                </a:lnTo>
                <a:lnTo>
                  <a:pt x="0" y="173429"/>
                </a:lnTo>
                <a:close/>
              </a:path>
            </a:pathLst>
          </a:custGeom>
          <a:noFill/>
          <a:ln w="9525" cap="flat" cmpd="sng">
            <a:solidFill>
              <a:srgbClr val="54B8D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491" name="Google Shape;1491;p55"/>
          <p:cNvSpPr/>
          <p:nvPr/>
        </p:nvSpPr>
        <p:spPr>
          <a:xfrm>
            <a:off x="7268094" y="5630504"/>
            <a:ext cx="419700" cy="387900"/>
          </a:xfrm>
          <a:prstGeom prst="rect">
            <a:avLst/>
          </a:prstGeom>
          <a:blipFill rotWithShape="1">
            <a:blip r:embed="rId39">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492" name="Google Shape;1492;p55"/>
          <p:cNvSpPr/>
          <p:nvPr/>
        </p:nvSpPr>
        <p:spPr>
          <a:xfrm>
            <a:off x="7318368" y="5655280"/>
            <a:ext cx="320700" cy="299700"/>
          </a:xfrm>
          <a:prstGeom prst="rect">
            <a:avLst/>
          </a:prstGeom>
          <a:blipFill rotWithShape="1">
            <a:blip r:embed="rId40">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493" name="Google Shape;1493;p55"/>
          <p:cNvSpPr/>
          <p:nvPr/>
        </p:nvSpPr>
        <p:spPr>
          <a:xfrm>
            <a:off x="7318352" y="5655280"/>
            <a:ext cx="321309" cy="300453"/>
          </a:xfrm>
          <a:custGeom>
            <a:avLst/>
            <a:gdLst/>
            <a:ahLst/>
            <a:cxnLst/>
            <a:rect l="l" t="t" r="r" b="b"/>
            <a:pathLst>
              <a:path w="321309" h="347345" extrusionOk="0">
                <a:moveTo>
                  <a:pt x="0" y="173429"/>
                </a:moveTo>
                <a:lnTo>
                  <a:pt x="5364" y="128714"/>
                </a:lnTo>
                <a:lnTo>
                  <a:pt x="20537" y="88328"/>
                </a:lnTo>
                <a:lnTo>
                  <a:pt x="44135" y="53766"/>
                </a:lnTo>
                <a:lnTo>
                  <a:pt x="74777" y="26525"/>
                </a:lnTo>
                <a:lnTo>
                  <a:pt x="111080" y="8104"/>
                </a:lnTo>
                <a:lnTo>
                  <a:pt x="151661" y="0"/>
                </a:lnTo>
                <a:lnTo>
                  <a:pt x="166724" y="593"/>
                </a:lnTo>
                <a:lnTo>
                  <a:pt x="208998" y="9557"/>
                </a:lnTo>
                <a:lnTo>
                  <a:pt x="246066" y="28213"/>
                </a:lnTo>
                <a:lnTo>
                  <a:pt x="276849" y="55171"/>
                </a:lnTo>
                <a:lnTo>
                  <a:pt x="300271" y="89037"/>
                </a:lnTo>
                <a:lnTo>
                  <a:pt x="315255" y="128422"/>
                </a:lnTo>
                <a:lnTo>
                  <a:pt x="320723" y="171933"/>
                </a:lnTo>
                <a:lnTo>
                  <a:pt x="320117" y="187383"/>
                </a:lnTo>
                <a:lnTo>
                  <a:pt x="311410" y="231178"/>
                </a:lnTo>
                <a:lnTo>
                  <a:pt x="293434" y="270018"/>
                </a:lnTo>
                <a:lnTo>
                  <a:pt x="267552" y="302464"/>
                </a:lnTo>
                <a:lnTo>
                  <a:pt x="235126" y="327078"/>
                </a:lnTo>
                <a:lnTo>
                  <a:pt x="197521" y="342420"/>
                </a:lnTo>
                <a:lnTo>
                  <a:pt x="170246" y="346786"/>
                </a:lnTo>
                <a:lnTo>
                  <a:pt x="155062" y="346207"/>
                </a:lnTo>
                <a:lnTo>
                  <a:pt x="112506" y="337332"/>
                </a:lnTo>
                <a:lnTo>
                  <a:pt x="75251" y="318819"/>
                </a:lnTo>
                <a:lnTo>
                  <a:pt x="44336" y="292046"/>
                </a:lnTo>
                <a:lnTo>
                  <a:pt x="20800" y="258392"/>
                </a:lnTo>
                <a:lnTo>
                  <a:pt x="5680" y="219234"/>
                </a:lnTo>
                <a:lnTo>
                  <a:pt x="16" y="175952"/>
                </a:lnTo>
                <a:lnTo>
                  <a:pt x="0" y="173429"/>
                </a:lnTo>
                <a:close/>
              </a:path>
            </a:pathLst>
          </a:custGeom>
          <a:noFill/>
          <a:ln w="9525" cap="flat" cmpd="sng">
            <a:solidFill>
              <a:srgbClr val="54B8D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494" name="Google Shape;1494;p55"/>
          <p:cNvSpPr/>
          <p:nvPr/>
        </p:nvSpPr>
        <p:spPr>
          <a:xfrm>
            <a:off x="4587240" y="3582414"/>
            <a:ext cx="419700" cy="387900"/>
          </a:xfrm>
          <a:prstGeom prst="rect">
            <a:avLst/>
          </a:prstGeom>
          <a:blipFill rotWithShape="1">
            <a:blip r:embed="rId41">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495" name="Google Shape;1495;p55"/>
          <p:cNvSpPr/>
          <p:nvPr/>
        </p:nvSpPr>
        <p:spPr>
          <a:xfrm>
            <a:off x="4636861" y="3606283"/>
            <a:ext cx="320700" cy="299700"/>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496" name="Google Shape;1496;p55"/>
          <p:cNvSpPr/>
          <p:nvPr/>
        </p:nvSpPr>
        <p:spPr>
          <a:xfrm>
            <a:off x="4636844" y="3606283"/>
            <a:ext cx="321310" cy="300453"/>
          </a:xfrm>
          <a:custGeom>
            <a:avLst/>
            <a:gdLst/>
            <a:ahLst/>
            <a:cxnLst/>
            <a:rect l="l" t="t" r="r" b="b"/>
            <a:pathLst>
              <a:path w="321310" h="347345" extrusionOk="0">
                <a:moveTo>
                  <a:pt x="0" y="173429"/>
                </a:moveTo>
                <a:lnTo>
                  <a:pt x="5364" y="128714"/>
                </a:lnTo>
                <a:lnTo>
                  <a:pt x="20537" y="88328"/>
                </a:lnTo>
                <a:lnTo>
                  <a:pt x="44135" y="53766"/>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7"/>
                </a:lnTo>
                <a:lnTo>
                  <a:pt x="293435" y="270018"/>
                </a:lnTo>
                <a:lnTo>
                  <a:pt x="267552" y="302464"/>
                </a:lnTo>
                <a:lnTo>
                  <a:pt x="235127" y="327078"/>
                </a:lnTo>
                <a:lnTo>
                  <a:pt x="197522" y="342420"/>
                </a:lnTo>
                <a:lnTo>
                  <a:pt x="170247" y="346786"/>
                </a:lnTo>
                <a:lnTo>
                  <a:pt x="155063" y="346207"/>
                </a:lnTo>
                <a:lnTo>
                  <a:pt x="112506" y="337332"/>
                </a:lnTo>
                <a:lnTo>
                  <a:pt x="75252" y="318819"/>
                </a:lnTo>
                <a:lnTo>
                  <a:pt x="44337" y="292047"/>
                </a:lnTo>
                <a:lnTo>
                  <a:pt x="20800" y="258392"/>
                </a:lnTo>
                <a:lnTo>
                  <a:pt x="5680" y="219235"/>
                </a:lnTo>
                <a:lnTo>
                  <a:pt x="16" y="175952"/>
                </a:lnTo>
                <a:lnTo>
                  <a:pt x="0" y="173429"/>
                </a:lnTo>
                <a:close/>
              </a:path>
            </a:pathLst>
          </a:custGeom>
          <a:noFill/>
          <a:ln w="9525" cap="flat" cmpd="sng">
            <a:solidFill>
              <a:srgbClr val="54B8D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497" name="Google Shape;1497;p55"/>
          <p:cNvSpPr/>
          <p:nvPr/>
        </p:nvSpPr>
        <p:spPr>
          <a:xfrm>
            <a:off x="4267200" y="5375391"/>
            <a:ext cx="423900" cy="387900"/>
          </a:xfrm>
          <a:prstGeom prst="rect">
            <a:avLst/>
          </a:prstGeom>
          <a:blipFill rotWithShape="1">
            <a:blip r:embed="rId42">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498" name="Google Shape;1498;p55"/>
          <p:cNvSpPr/>
          <p:nvPr/>
        </p:nvSpPr>
        <p:spPr>
          <a:xfrm>
            <a:off x="4319662" y="5399536"/>
            <a:ext cx="320700" cy="299700"/>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499" name="Google Shape;1499;p55"/>
          <p:cNvSpPr/>
          <p:nvPr/>
        </p:nvSpPr>
        <p:spPr>
          <a:xfrm>
            <a:off x="4319646" y="5399536"/>
            <a:ext cx="321310" cy="300453"/>
          </a:xfrm>
          <a:custGeom>
            <a:avLst/>
            <a:gdLst/>
            <a:ahLst/>
            <a:cxnLst/>
            <a:rect l="l" t="t" r="r" b="b"/>
            <a:pathLst>
              <a:path w="321310" h="347345" extrusionOk="0">
                <a:moveTo>
                  <a:pt x="0" y="173429"/>
                </a:moveTo>
                <a:lnTo>
                  <a:pt x="5364" y="128714"/>
                </a:lnTo>
                <a:lnTo>
                  <a:pt x="20537" y="88328"/>
                </a:lnTo>
                <a:lnTo>
                  <a:pt x="44135" y="53766"/>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6"/>
                </a:lnTo>
                <a:lnTo>
                  <a:pt x="155063" y="346207"/>
                </a:lnTo>
                <a:lnTo>
                  <a:pt x="112506" y="337332"/>
                </a:lnTo>
                <a:lnTo>
                  <a:pt x="75251" y="318819"/>
                </a:lnTo>
                <a:lnTo>
                  <a:pt x="44337" y="292047"/>
                </a:lnTo>
                <a:lnTo>
                  <a:pt x="20800" y="258392"/>
                </a:lnTo>
                <a:lnTo>
                  <a:pt x="5680" y="219235"/>
                </a:lnTo>
                <a:lnTo>
                  <a:pt x="16" y="175952"/>
                </a:lnTo>
                <a:lnTo>
                  <a:pt x="0" y="173429"/>
                </a:lnTo>
                <a:close/>
              </a:path>
            </a:pathLst>
          </a:custGeom>
          <a:noFill/>
          <a:ln w="9525" cap="flat" cmpd="sng">
            <a:solidFill>
              <a:srgbClr val="54B8D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500" name="Google Shape;1500;p55"/>
          <p:cNvSpPr/>
          <p:nvPr/>
        </p:nvSpPr>
        <p:spPr>
          <a:xfrm>
            <a:off x="4865716" y="4376498"/>
            <a:ext cx="419700" cy="387900"/>
          </a:xfrm>
          <a:prstGeom prst="rect">
            <a:avLst/>
          </a:prstGeom>
          <a:blipFill rotWithShape="1">
            <a:blip r:embed="rId4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501" name="Google Shape;1501;p55"/>
          <p:cNvSpPr/>
          <p:nvPr/>
        </p:nvSpPr>
        <p:spPr>
          <a:xfrm>
            <a:off x="4916218" y="4400868"/>
            <a:ext cx="320700" cy="299700"/>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502" name="Google Shape;1502;p55"/>
          <p:cNvSpPr/>
          <p:nvPr/>
        </p:nvSpPr>
        <p:spPr>
          <a:xfrm>
            <a:off x="4916201" y="4400869"/>
            <a:ext cx="321310" cy="300453"/>
          </a:xfrm>
          <a:custGeom>
            <a:avLst/>
            <a:gdLst/>
            <a:ahLst/>
            <a:cxnLst/>
            <a:rect l="l" t="t" r="r" b="b"/>
            <a:pathLst>
              <a:path w="321310" h="347345" extrusionOk="0">
                <a:moveTo>
                  <a:pt x="0" y="173429"/>
                </a:moveTo>
                <a:lnTo>
                  <a:pt x="5364" y="128715"/>
                </a:lnTo>
                <a:lnTo>
                  <a:pt x="20537" y="88328"/>
                </a:lnTo>
                <a:lnTo>
                  <a:pt x="44135" y="53766"/>
                </a:lnTo>
                <a:lnTo>
                  <a:pt x="74777" y="26526"/>
                </a:lnTo>
                <a:lnTo>
                  <a:pt x="111080" y="8104"/>
                </a:lnTo>
                <a:lnTo>
                  <a:pt x="151661" y="0"/>
                </a:lnTo>
                <a:lnTo>
                  <a:pt x="166723" y="593"/>
                </a:lnTo>
                <a:lnTo>
                  <a:pt x="208998" y="9557"/>
                </a:lnTo>
                <a:lnTo>
                  <a:pt x="246065"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6"/>
                </a:lnTo>
                <a:lnTo>
                  <a:pt x="155063" y="346207"/>
                </a:lnTo>
                <a:lnTo>
                  <a:pt x="112506" y="337332"/>
                </a:lnTo>
                <a:lnTo>
                  <a:pt x="75251" y="318819"/>
                </a:lnTo>
                <a:lnTo>
                  <a:pt x="44337" y="292046"/>
                </a:lnTo>
                <a:lnTo>
                  <a:pt x="20800" y="258392"/>
                </a:lnTo>
                <a:lnTo>
                  <a:pt x="5680" y="219235"/>
                </a:lnTo>
                <a:lnTo>
                  <a:pt x="16" y="175952"/>
                </a:lnTo>
                <a:lnTo>
                  <a:pt x="0" y="173429"/>
                </a:lnTo>
                <a:close/>
              </a:path>
            </a:pathLst>
          </a:custGeom>
          <a:noFill/>
          <a:ln w="9525" cap="flat" cmpd="sng">
            <a:solidFill>
              <a:srgbClr val="54B8D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503" name="Google Shape;1503;p55"/>
          <p:cNvSpPr/>
          <p:nvPr/>
        </p:nvSpPr>
        <p:spPr>
          <a:xfrm>
            <a:off x="6253941" y="4035150"/>
            <a:ext cx="423900" cy="384300"/>
          </a:xfrm>
          <a:prstGeom prst="rect">
            <a:avLst/>
          </a:prstGeom>
          <a:blipFill rotWithShape="1">
            <a:blip r:embed="rId44">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504" name="Google Shape;1504;p55"/>
          <p:cNvSpPr/>
          <p:nvPr/>
        </p:nvSpPr>
        <p:spPr>
          <a:xfrm>
            <a:off x="6306200" y="4057463"/>
            <a:ext cx="320700" cy="299700"/>
          </a:xfrm>
          <a:prstGeom prst="rect">
            <a:avLst/>
          </a:prstGeom>
          <a:blipFill rotWithShape="1">
            <a:blip r:embed="rId8">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505" name="Google Shape;1505;p55"/>
          <p:cNvSpPr/>
          <p:nvPr/>
        </p:nvSpPr>
        <p:spPr>
          <a:xfrm>
            <a:off x="6306183" y="4057464"/>
            <a:ext cx="321310" cy="300453"/>
          </a:xfrm>
          <a:custGeom>
            <a:avLst/>
            <a:gdLst/>
            <a:ahLst/>
            <a:cxnLst/>
            <a:rect l="l" t="t" r="r" b="b"/>
            <a:pathLst>
              <a:path w="321310" h="347345" extrusionOk="0">
                <a:moveTo>
                  <a:pt x="0" y="173429"/>
                </a:moveTo>
                <a:lnTo>
                  <a:pt x="5364" y="128714"/>
                </a:lnTo>
                <a:lnTo>
                  <a:pt x="20537" y="88328"/>
                </a:lnTo>
                <a:lnTo>
                  <a:pt x="44135" y="53766"/>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5"/>
                </a:lnTo>
                <a:lnTo>
                  <a:pt x="155063" y="346207"/>
                </a:lnTo>
                <a:lnTo>
                  <a:pt x="112506" y="337332"/>
                </a:lnTo>
                <a:lnTo>
                  <a:pt x="75251" y="318819"/>
                </a:lnTo>
                <a:lnTo>
                  <a:pt x="44337" y="292046"/>
                </a:lnTo>
                <a:lnTo>
                  <a:pt x="20800" y="258392"/>
                </a:lnTo>
                <a:lnTo>
                  <a:pt x="5680" y="219235"/>
                </a:lnTo>
                <a:lnTo>
                  <a:pt x="16" y="175952"/>
                </a:lnTo>
                <a:lnTo>
                  <a:pt x="0" y="173429"/>
                </a:lnTo>
                <a:close/>
              </a:path>
            </a:pathLst>
          </a:custGeom>
          <a:noFill/>
          <a:ln w="76200" cap="flat" cmpd="sng">
            <a:solidFill>
              <a:srgbClr val="F1C23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506" name="Google Shape;1506;p55"/>
          <p:cNvSpPr/>
          <p:nvPr/>
        </p:nvSpPr>
        <p:spPr>
          <a:xfrm>
            <a:off x="7729451" y="3280591"/>
            <a:ext cx="419700" cy="387900"/>
          </a:xfrm>
          <a:prstGeom prst="rect">
            <a:avLst/>
          </a:prstGeom>
          <a:blipFill rotWithShape="1">
            <a:blip r:embed="rId4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507" name="Google Shape;1507;p55"/>
          <p:cNvSpPr/>
          <p:nvPr/>
        </p:nvSpPr>
        <p:spPr>
          <a:xfrm>
            <a:off x="7778453" y="3305991"/>
            <a:ext cx="320700" cy="299700"/>
          </a:xfrm>
          <a:prstGeom prst="rect">
            <a:avLst/>
          </a:prstGeom>
          <a:blipFill rotWithShape="1">
            <a:blip r:embed="rId22">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508" name="Google Shape;1508;p55"/>
          <p:cNvSpPr/>
          <p:nvPr/>
        </p:nvSpPr>
        <p:spPr>
          <a:xfrm>
            <a:off x="7778436" y="3305991"/>
            <a:ext cx="321309" cy="300453"/>
          </a:xfrm>
          <a:custGeom>
            <a:avLst/>
            <a:gdLst/>
            <a:ahLst/>
            <a:cxnLst/>
            <a:rect l="l" t="t" r="r" b="b"/>
            <a:pathLst>
              <a:path w="321309" h="347344" extrusionOk="0">
                <a:moveTo>
                  <a:pt x="0" y="173429"/>
                </a:moveTo>
                <a:lnTo>
                  <a:pt x="5364" y="128714"/>
                </a:lnTo>
                <a:lnTo>
                  <a:pt x="20537" y="88327"/>
                </a:lnTo>
                <a:lnTo>
                  <a:pt x="44135" y="53765"/>
                </a:lnTo>
                <a:lnTo>
                  <a:pt x="74777" y="26525"/>
                </a:lnTo>
                <a:lnTo>
                  <a:pt x="111080" y="8104"/>
                </a:lnTo>
                <a:lnTo>
                  <a:pt x="151661" y="0"/>
                </a:lnTo>
                <a:lnTo>
                  <a:pt x="166724" y="593"/>
                </a:lnTo>
                <a:lnTo>
                  <a:pt x="208998" y="9557"/>
                </a:lnTo>
                <a:lnTo>
                  <a:pt x="246066" y="28213"/>
                </a:lnTo>
                <a:lnTo>
                  <a:pt x="276849" y="55171"/>
                </a:lnTo>
                <a:lnTo>
                  <a:pt x="300271" y="89037"/>
                </a:lnTo>
                <a:lnTo>
                  <a:pt x="315255" y="128422"/>
                </a:lnTo>
                <a:lnTo>
                  <a:pt x="320724" y="171933"/>
                </a:lnTo>
                <a:lnTo>
                  <a:pt x="320117" y="187383"/>
                </a:lnTo>
                <a:lnTo>
                  <a:pt x="311411" y="231177"/>
                </a:lnTo>
                <a:lnTo>
                  <a:pt x="293435" y="270018"/>
                </a:lnTo>
                <a:lnTo>
                  <a:pt x="267552" y="302464"/>
                </a:lnTo>
                <a:lnTo>
                  <a:pt x="235127" y="327078"/>
                </a:lnTo>
                <a:lnTo>
                  <a:pt x="197522" y="342420"/>
                </a:lnTo>
                <a:lnTo>
                  <a:pt x="170247" y="346786"/>
                </a:lnTo>
                <a:lnTo>
                  <a:pt x="155063" y="346207"/>
                </a:lnTo>
                <a:lnTo>
                  <a:pt x="112506" y="337333"/>
                </a:lnTo>
                <a:lnTo>
                  <a:pt x="75252" y="318819"/>
                </a:lnTo>
                <a:lnTo>
                  <a:pt x="44337" y="292047"/>
                </a:lnTo>
                <a:lnTo>
                  <a:pt x="20800" y="258392"/>
                </a:lnTo>
                <a:lnTo>
                  <a:pt x="5680" y="219235"/>
                </a:lnTo>
                <a:lnTo>
                  <a:pt x="16" y="175952"/>
                </a:lnTo>
                <a:lnTo>
                  <a:pt x="0" y="173429"/>
                </a:lnTo>
                <a:close/>
              </a:path>
            </a:pathLst>
          </a:custGeom>
          <a:noFill/>
          <a:ln w="9525" cap="flat" cmpd="sng">
            <a:solidFill>
              <a:srgbClr val="CC615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509" name="Google Shape;1509;p55"/>
          <p:cNvSpPr txBox="1"/>
          <p:nvPr/>
        </p:nvSpPr>
        <p:spPr>
          <a:xfrm>
            <a:off x="4267200" y="6227335"/>
            <a:ext cx="4419600" cy="402000"/>
          </a:xfrm>
          <a:prstGeom prst="rect">
            <a:avLst/>
          </a:prstGeom>
          <a:noFill/>
          <a:ln>
            <a:noFill/>
          </a:ln>
        </p:spPr>
        <p:txBody>
          <a:bodyPr spcFirstLastPara="1" wrap="square" lIns="0" tIns="0" rIns="0" bIns="0" anchor="t" anchorCtr="0">
            <a:noAutofit/>
          </a:bodyPr>
          <a:lstStyle/>
          <a:p>
            <a:pPr marL="12700" marR="5080" lvl="0" indent="0" algn="ctr" rtl="0">
              <a:lnSpc>
                <a:spcPct val="165217"/>
              </a:lnSpc>
              <a:spcBef>
                <a:spcPts val="0"/>
              </a:spcBef>
              <a:spcAft>
                <a:spcPts val="0"/>
              </a:spcAft>
              <a:buNone/>
            </a:pPr>
            <a:r>
              <a:rPr lang="en-US" sz="2300">
                <a:solidFill>
                  <a:schemeClr val="lt2"/>
                </a:solidFill>
                <a:latin typeface="Avenir"/>
                <a:ea typeface="Avenir"/>
                <a:cs typeface="Avenir"/>
                <a:sym typeface="Avenir"/>
              </a:rPr>
              <a:t>Number of malignant nodes</a:t>
            </a:r>
            <a:endParaRPr sz="2300">
              <a:solidFill>
                <a:schemeClr val="lt2"/>
              </a:solidFill>
              <a:latin typeface="Avenir"/>
              <a:ea typeface="Avenir"/>
              <a:cs typeface="Avenir"/>
              <a:sym typeface="Avenir"/>
            </a:endParaRPr>
          </a:p>
        </p:txBody>
      </p:sp>
      <p:sp>
        <p:nvSpPr>
          <p:cNvPr id="1510" name="Google Shape;1510;p55"/>
          <p:cNvSpPr txBox="1"/>
          <p:nvPr/>
        </p:nvSpPr>
        <p:spPr>
          <a:xfrm>
            <a:off x="3350600" y="6047288"/>
            <a:ext cx="6553200" cy="402000"/>
          </a:xfrm>
          <a:prstGeom prst="rect">
            <a:avLst/>
          </a:prstGeom>
          <a:noFill/>
          <a:ln>
            <a:noFill/>
          </a:ln>
        </p:spPr>
        <p:txBody>
          <a:bodyPr spcFirstLastPara="1" wrap="square" lIns="0" tIns="0" rIns="0" bIns="0" anchor="t" anchorCtr="0">
            <a:noAutofit/>
          </a:bodyPr>
          <a:lstStyle/>
          <a:p>
            <a:pPr marL="12700" marR="5080" lvl="0" indent="0" algn="l" rtl="0">
              <a:lnSpc>
                <a:spcPct val="211111"/>
              </a:lnSpc>
              <a:spcBef>
                <a:spcPts val="0"/>
              </a:spcBef>
              <a:spcAft>
                <a:spcPts val="0"/>
              </a:spcAft>
              <a:buNone/>
            </a:pPr>
            <a:r>
              <a:rPr lang="en-US" sz="1800">
                <a:solidFill>
                  <a:schemeClr val="lt2"/>
                </a:solidFill>
                <a:latin typeface="Avenir"/>
                <a:ea typeface="Avenir"/>
                <a:cs typeface="Avenir"/>
                <a:sym typeface="Avenir"/>
              </a:rPr>
              <a:t>0			10			20	</a:t>
            </a:r>
            <a:endParaRPr sz="1800">
              <a:solidFill>
                <a:schemeClr val="lt2"/>
              </a:solidFill>
              <a:latin typeface="Avenir"/>
              <a:ea typeface="Avenir"/>
              <a:cs typeface="Avenir"/>
              <a:sym typeface="Avenir"/>
            </a:endParaRPr>
          </a:p>
        </p:txBody>
      </p:sp>
      <p:sp>
        <p:nvSpPr>
          <p:cNvPr id="1511" name="Google Shape;1511;p55"/>
          <p:cNvSpPr txBox="1"/>
          <p:nvPr/>
        </p:nvSpPr>
        <p:spPr>
          <a:xfrm>
            <a:off x="1524000" y="3928554"/>
            <a:ext cx="2133600" cy="402000"/>
          </a:xfrm>
          <a:prstGeom prst="rect">
            <a:avLst/>
          </a:prstGeom>
          <a:noFill/>
          <a:ln>
            <a:noFill/>
          </a:ln>
        </p:spPr>
        <p:txBody>
          <a:bodyPr spcFirstLastPara="1" wrap="square" lIns="0" tIns="0" rIns="0" bIns="0" anchor="t" anchorCtr="0">
            <a:noAutofit/>
          </a:bodyPr>
          <a:lstStyle/>
          <a:p>
            <a:pPr marL="12700" marR="5080" lvl="0" indent="0" algn="ctr" rtl="0">
              <a:lnSpc>
                <a:spcPct val="165217"/>
              </a:lnSpc>
              <a:spcBef>
                <a:spcPts val="0"/>
              </a:spcBef>
              <a:spcAft>
                <a:spcPts val="0"/>
              </a:spcAft>
              <a:buNone/>
            </a:pPr>
            <a:r>
              <a:rPr lang="en-US" sz="2300">
                <a:solidFill>
                  <a:schemeClr val="lt2"/>
                </a:solidFill>
                <a:latin typeface="Avenir"/>
                <a:ea typeface="Avenir"/>
                <a:cs typeface="Avenir"/>
                <a:sym typeface="Avenir"/>
              </a:rPr>
              <a:t>Age</a:t>
            </a:r>
            <a:endParaRPr sz="2300">
              <a:solidFill>
                <a:schemeClr val="lt2"/>
              </a:solidFill>
              <a:latin typeface="Avenir"/>
              <a:ea typeface="Avenir"/>
              <a:cs typeface="Avenir"/>
              <a:sym typeface="Avenir"/>
            </a:endParaRPr>
          </a:p>
        </p:txBody>
      </p:sp>
      <p:sp>
        <p:nvSpPr>
          <p:cNvPr id="1512" name="Google Shape;1512;p55"/>
          <p:cNvSpPr txBox="1"/>
          <p:nvPr/>
        </p:nvSpPr>
        <p:spPr>
          <a:xfrm>
            <a:off x="3005666" y="2381049"/>
            <a:ext cx="304800" cy="4182600"/>
          </a:xfrm>
          <a:prstGeom prst="rect">
            <a:avLst/>
          </a:prstGeom>
          <a:noFill/>
          <a:ln>
            <a:noFill/>
          </a:ln>
        </p:spPr>
        <p:txBody>
          <a:bodyPr spcFirstLastPara="1" wrap="square" lIns="0" tIns="0" rIns="0" bIns="0" anchor="t" anchorCtr="0">
            <a:noAutofit/>
          </a:bodyPr>
          <a:lstStyle/>
          <a:p>
            <a:pPr marL="12700" marR="5080" lvl="0" indent="0" algn="r" rtl="0">
              <a:lnSpc>
                <a:spcPct val="211111"/>
              </a:lnSpc>
              <a:spcBef>
                <a:spcPts val="0"/>
              </a:spcBef>
              <a:spcAft>
                <a:spcPts val="0"/>
              </a:spcAft>
              <a:buNone/>
            </a:pPr>
            <a:r>
              <a:rPr lang="en-US" sz="1800">
                <a:solidFill>
                  <a:srgbClr val="A6A6A6"/>
                </a:solidFill>
                <a:latin typeface="Avenir"/>
                <a:ea typeface="Avenir"/>
                <a:cs typeface="Avenir"/>
                <a:sym typeface="Avenir"/>
              </a:rPr>
              <a:t>60			40			20	</a:t>
            </a:r>
            <a:endParaRPr sz="1800">
              <a:solidFill>
                <a:srgbClr val="A6A6A6"/>
              </a:solidFill>
              <a:latin typeface="Avenir"/>
              <a:ea typeface="Avenir"/>
              <a:cs typeface="Avenir"/>
              <a:sym typeface="Avenir"/>
            </a:endParaRPr>
          </a:p>
        </p:txBody>
      </p:sp>
      <p:sp>
        <p:nvSpPr>
          <p:cNvPr id="1513" name="Google Shape;1513;p55"/>
          <p:cNvSpPr/>
          <p:nvPr/>
        </p:nvSpPr>
        <p:spPr>
          <a:xfrm>
            <a:off x="5797057" y="4934832"/>
            <a:ext cx="360300" cy="360300"/>
          </a:xfrm>
          <a:prstGeom prst="ellipse">
            <a:avLst/>
          </a:prstGeom>
          <a:noFill/>
          <a:ln w="57150" cap="flat" cmpd="sng">
            <a:solidFill>
              <a:srgbClr val="FFFFFF"/>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1514" name="Google Shape;1514;p55"/>
          <p:cNvSpPr txBox="1"/>
          <p:nvPr/>
        </p:nvSpPr>
        <p:spPr>
          <a:xfrm>
            <a:off x="637950" y="2196638"/>
            <a:ext cx="1870500" cy="859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4800" b="1">
                <a:solidFill>
                  <a:schemeClr val="accent1"/>
                </a:solidFill>
                <a:latin typeface="Avenir"/>
                <a:ea typeface="Avenir"/>
                <a:cs typeface="Avenir"/>
                <a:sym typeface="Avenir"/>
              </a:rPr>
              <a:t>K = 6</a:t>
            </a:r>
            <a:endParaRPr sz="4800" b="1">
              <a:solidFill>
                <a:schemeClr val="accent1"/>
              </a:solidFill>
              <a:latin typeface="Avenir"/>
              <a:ea typeface="Avenir"/>
              <a:cs typeface="Avenir"/>
              <a:sym typeface="Avenir"/>
            </a:endParaRPr>
          </a:p>
        </p:txBody>
      </p:sp>
      <p:sp>
        <p:nvSpPr>
          <p:cNvPr id="1515" name="Google Shape;1515;p55"/>
          <p:cNvSpPr txBox="1"/>
          <p:nvPr/>
        </p:nvSpPr>
        <p:spPr>
          <a:xfrm>
            <a:off x="3392750" y="1493400"/>
            <a:ext cx="7032000" cy="985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000">
                <a:solidFill>
                  <a:schemeClr val="lt1"/>
                </a:solidFill>
                <a:latin typeface="Source Sans Pro"/>
                <a:ea typeface="Source Sans Pro"/>
                <a:cs typeface="Source Sans Pro"/>
                <a:sym typeface="Source Sans Pro"/>
              </a:rPr>
              <a:t>Look at the five nearest neighbors, predict the label you see most</a:t>
            </a:r>
            <a:endParaRPr sz="3000">
              <a:solidFill>
                <a:schemeClr val="lt1"/>
              </a:solidFill>
              <a:latin typeface="Source Sans Pro"/>
              <a:ea typeface="Source Sans Pro"/>
              <a:cs typeface="Source Sans Pro"/>
              <a:sym typeface="Source Sans Pro"/>
            </a:endParaRPr>
          </a:p>
        </p:txBody>
      </p:sp>
      <p:cxnSp>
        <p:nvCxnSpPr>
          <p:cNvPr id="1516" name="Google Shape;1516;p55"/>
          <p:cNvCxnSpPr/>
          <p:nvPr/>
        </p:nvCxnSpPr>
        <p:spPr>
          <a:xfrm>
            <a:off x="3358700" y="5263650"/>
            <a:ext cx="2209800" cy="0"/>
          </a:xfrm>
          <a:prstGeom prst="straightConnector1">
            <a:avLst/>
          </a:prstGeom>
          <a:noFill/>
          <a:ln w="25400" cap="flat" cmpd="sng">
            <a:solidFill>
              <a:schemeClr val="lt1"/>
            </a:solidFill>
            <a:prstDash val="solid"/>
            <a:round/>
            <a:headEnd type="none" w="sm" len="sm"/>
            <a:tailEnd type="stealth" w="med" len="med"/>
          </a:ln>
          <a:effectLst>
            <a:outerShdw blurRad="40000" dist="20000" dir="5400000" rotWithShape="0">
              <a:srgbClr val="000000">
                <a:alpha val="37650"/>
              </a:srgbClr>
            </a:outerShdw>
          </a:effectLst>
        </p:spPr>
      </p:cxnSp>
      <p:sp>
        <p:nvSpPr>
          <p:cNvPr id="1517" name="Google Shape;1517;p55"/>
          <p:cNvSpPr/>
          <p:nvPr/>
        </p:nvSpPr>
        <p:spPr>
          <a:xfrm>
            <a:off x="2726470" y="5044245"/>
            <a:ext cx="360300" cy="360300"/>
          </a:xfrm>
          <a:prstGeom prst="ellipse">
            <a:avLst/>
          </a:prstGeom>
          <a:solidFill>
            <a:srgbClr val="54B8D0"/>
          </a:solidFill>
          <a:ln w="57150" cap="flat" cmpd="sng">
            <a:solidFill>
              <a:srgbClr val="FFFFFF"/>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1518" name="Google Shape;1518;p55"/>
          <p:cNvSpPr txBox="1"/>
          <p:nvPr/>
        </p:nvSpPr>
        <p:spPr>
          <a:xfrm>
            <a:off x="623250" y="5457275"/>
            <a:ext cx="2688300" cy="465000"/>
          </a:xfrm>
          <a:prstGeom prst="rect">
            <a:avLst/>
          </a:prstGeom>
          <a:noFill/>
          <a:ln>
            <a:noFill/>
          </a:ln>
        </p:spPr>
        <p:txBody>
          <a:bodyPr spcFirstLastPara="1" wrap="square" lIns="0" tIns="0" rIns="0" bIns="0" anchor="t" anchorCtr="0">
            <a:noAutofit/>
          </a:bodyPr>
          <a:lstStyle/>
          <a:p>
            <a:pPr marL="12700" marR="5080" lvl="0" indent="0" algn="ctr" rtl="0">
              <a:lnSpc>
                <a:spcPct val="165217"/>
              </a:lnSpc>
              <a:spcBef>
                <a:spcPts val="0"/>
              </a:spcBef>
              <a:spcAft>
                <a:spcPts val="0"/>
              </a:spcAft>
              <a:buNone/>
            </a:pPr>
            <a:r>
              <a:rPr lang="en-US" sz="2300">
                <a:solidFill>
                  <a:schemeClr val="lt1"/>
                </a:solidFill>
                <a:latin typeface="Avenir"/>
                <a:ea typeface="Avenir"/>
                <a:cs typeface="Avenir"/>
                <a:sym typeface="Avenir"/>
              </a:rPr>
              <a:t>Predict</a:t>
            </a:r>
            <a:endParaRPr>
              <a:solidFill>
                <a:schemeClr val="lt1"/>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522"/>
        <p:cNvGrpSpPr/>
        <p:nvPr/>
      </p:nvGrpSpPr>
      <p:grpSpPr>
        <a:xfrm>
          <a:off x="0" y="0"/>
          <a:ext cx="0" cy="0"/>
          <a:chOff x="0" y="0"/>
          <a:chExt cx="0" cy="0"/>
        </a:xfrm>
      </p:grpSpPr>
      <p:sp>
        <p:nvSpPr>
          <p:cNvPr id="1523" name="Google Shape;1523;p56"/>
          <p:cNvSpPr txBox="1">
            <a:spLocks noGrp="1"/>
          </p:cNvSpPr>
          <p:nvPr>
            <p:ph type="title"/>
          </p:nvPr>
        </p:nvSpPr>
        <p:spPr>
          <a:xfrm>
            <a:off x="923925" y="2281518"/>
            <a:ext cx="7534200" cy="18429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Decision Regions</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527"/>
        <p:cNvGrpSpPr/>
        <p:nvPr/>
      </p:nvGrpSpPr>
      <p:grpSpPr>
        <a:xfrm>
          <a:off x="0" y="0"/>
          <a:ext cx="0" cy="0"/>
          <a:chOff x="0" y="0"/>
          <a:chExt cx="0" cy="0"/>
        </a:xfrm>
      </p:grpSpPr>
      <p:sp>
        <p:nvSpPr>
          <p:cNvPr id="1528" name="Google Shape;1528;p57"/>
          <p:cNvSpPr txBox="1">
            <a:spLocks noGrp="1"/>
          </p:cNvSpPr>
          <p:nvPr>
            <p:ph type="body" idx="1"/>
          </p:nvPr>
        </p:nvSpPr>
        <p:spPr>
          <a:xfrm>
            <a:off x="388935" y="1590675"/>
            <a:ext cx="9660900" cy="4195500"/>
          </a:xfrm>
          <a:prstGeom prst="rect">
            <a:avLst/>
          </a:prstGeom>
        </p:spPr>
        <p:txBody>
          <a:bodyPr spcFirstLastPara="1" wrap="square" lIns="91425" tIns="45700" rIns="91425" bIns="45700" anchor="t" anchorCtr="0">
            <a:noAutofit/>
          </a:bodyPr>
          <a:lstStyle/>
          <a:p>
            <a:pPr marL="457200" lvl="0" indent="-381000" algn="l" rtl="0">
              <a:spcBef>
                <a:spcPts val="1000"/>
              </a:spcBef>
              <a:spcAft>
                <a:spcPts val="0"/>
              </a:spcAft>
              <a:buClr>
                <a:srgbClr val="FFFFFF"/>
              </a:buClr>
              <a:buSzPts val="2400"/>
              <a:buChar char="●"/>
            </a:pPr>
            <a:r>
              <a:rPr lang="en-US" sz="2400">
                <a:solidFill>
                  <a:srgbClr val="FFFFFF"/>
                </a:solidFill>
              </a:rPr>
              <a:t>In general, a machine learning classifier partitions the feature space into volumes called </a:t>
            </a:r>
            <a:r>
              <a:rPr lang="en-US" sz="2400" b="1"/>
              <a:t>decision regions</a:t>
            </a:r>
            <a:r>
              <a:rPr lang="en-US" sz="2400">
                <a:solidFill>
                  <a:srgbClr val="FFFFFF"/>
                </a:solidFill>
              </a:rPr>
              <a:t>.</a:t>
            </a:r>
            <a:endParaRPr sz="2400">
              <a:solidFill>
                <a:srgbClr val="FFFFFF"/>
              </a:solidFill>
            </a:endParaRPr>
          </a:p>
          <a:p>
            <a:pPr marL="457200" lvl="0" indent="-381000" algn="l" rtl="0">
              <a:spcBef>
                <a:spcPts val="0"/>
              </a:spcBef>
              <a:spcAft>
                <a:spcPts val="0"/>
              </a:spcAft>
              <a:buClr>
                <a:srgbClr val="FFFFFF"/>
              </a:buClr>
              <a:buSzPts val="2400"/>
              <a:buChar char="●"/>
            </a:pPr>
            <a:r>
              <a:rPr lang="en-US" sz="2400">
                <a:solidFill>
                  <a:srgbClr val="FFFFFF"/>
                </a:solidFill>
              </a:rPr>
              <a:t>All observations </a:t>
            </a:r>
            <a:r>
              <a:rPr lang="en-US" sz="2400" b="1">
                <a:solidFill>
                  <a:srgbClr val="FFFFFF"/>
                </a:solidFill>
              </a:rPr>
              <a:t>inside</a:t>
            </a:r>
            <a:r>
              <a:rPr lang="en-US" sz="2400">
                <a:solidFill>
                  <a:srgbClr val="FFFFFF"/>
                </a:solidFill>
              </a:rPr>
              <a:t> a decision region are assigned to the same category</a:t>
            </a:r>
            <a:endParaRPr sz="2400">
              <a:solidFill>
                <a:srgbClr val="FFFFFF"/>
              </a:solidFill>
            </a:endParaRPr>
          </a:p>
          <a:p>
            <a:pPr marL="457200" lvl="0" indent="-381000" algn="l" rtl="0">
              <a:spcBef>
                <a:spcPts val="0"/>
              </a:spcBef>
              <a:spcAft>
                <a:spcPts val="0"/>
              </a:spcAft>
              <a:buClr>
                <a:srgbClr val="FFFFFF"/>
              </a:buClr>
              <a:buSzPts val="2400"/>
              <a:buChar char="●"/>
            </a:pPr>
            <a:r>
              <a:rPr lang="en-US" sz="2400">
                <a:solidFill>
                  <a:srgbClr val="FFFFFF"/>
                </a:solidFill>
              </a:rPr>
              <a:t>The decision regions are separated by surfaces called </a:t>
            </a:r>
            <a:r>
              <a:rPr lang="en-US" sz="2400" b="1">
                <a:solidFill>
                  <a:srgbClr val="FFFFFF"/>
                </a:solidFill>
              </a:rPr>
              <a:t>decision boundaries</a:t>
            </a:r>
            <a:r>
              <a:rPr lang="en-US" sz="2400">
                <a:solidFill>
                  <a:srgbClr val="FFFFFF"/>
                </a:solidFill>
              </a:rPr>
              <a:t>. These boundaries represent points where there are ties between two or more categories</a:t>
            </a:r>
            <a:endParaRPr sz="2400">
              <a:solidFill>
                <a:srgbClr val="FFFFFF"/>
              </a:solidFill>
            </a:endParaRPr>
          </a:p>
          <a:p>
            <a:pPr marL="457200" lvl="0" indent="0" algn="l" rtl="0">
              <a:spcBef>
                <a:spcPts val="1000"/>
              </a:spcBef>
              <a:spcAft>
                <a:spcPts val="0"/>
              </a:spcAft>
              <a:buNone/>
            </a:pPr>
            <a:endParaRPr sz="2400">
              <a:solidFill>
                <a:srgbClr val="FFFFFF"/>
              </a:solidFill>
            </a:endParaRPr>
          </a:p>
        </p:txBody>
      </p:sp>
      <p:sp>
        <p:nvSpPr>
          <p:cNvPr id="1529" name="Google Shape;1529;p57"/>
          <p:cNvSpPr txBox="1">
            <a:spLocks noGrp="1"/>
          </p:cNvSpPr>
          <p:nvPr>
            <p:ph type="title"/>
          </p:nvPr>
        </p:nvSpPr>
        <p:spPr>
          <a:xfrm>
            <a:off x="388936" y="338418"/>
            <a:ext cx="9660900" cy="9855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Decision Regions - What are they?</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533"/>
        <p:cNvGrpSpPr/>
        <p:nvPr/>
      </p:nvGrpSpPr>
      <p:grpSpPr>
        <a:xfrm>
          <a:off x="0" y="0"/>
          <a:ext cx="0" cy="0"/>
          <a:chOff x="0" y="0"/>
          <a:chExt cx="0" cy="0"/>
        </a:xfrm>
      </p:grpSpPr>
      <p:sp>
        <p:nvSpPr>
          <p:cNvPr id="1534" name="Google Shape;1534;p58"/>
          <p:cNvSpPr/>
          <p:nvPr/>
        </p:nvSpPr>
        <p:spPr>
          <a:xfrm>
            <a:off x="3848187" y="1840446"/>
            <a:ext cx="6253742" cy="4072874"/>
          </a:xfrm>
          <a:custGeom>
            <a:avLst/>
            <a:gdLst/>
            <a:ahLst/>
            <a:cxnLst/>
            <a:rect l="l" t="t" r="r" b="b"/>
            <a:pathLst>
              <a:path w="6253742" h="4072874" extrusionOk="0">
                <a:moveTo>
                  <a:pt x="47922" y="47916"/>
                </a:moveTo>
                <a:lnTo>
                  <a:pt x="23961" y="4072874"/>
                </a:lnTo>
                <a:lnTo>
                  <a:pt x="6253742" y="4072874"/>
                </a:lnTo>
                <a:lnTo>
                  <a:pt x="6253742" y="3641628"/>
                </a:lnTo>
                <a:lnTo>
                  <a:pt x="5343235" y="3330173"/>
                </a:lnTo>
                <a:lnTo>
                  <a:pt x="5079668" y="3114551"/>
                </a:lnTo>
                <a:lnTo>
                  <a:pt x="4864021" y="2994760"/>
                </a:lnTo>
                <a:lnTo>
                  <a:pt x="4552532" y="2922886"/>
                </a:lnTo>
                <a:lnTo>
                  <a:pt x="4193122" y="2827054"/>
                </a:lnTo>
                <a:lnTo>
                  <a:pt x="4193122" y="2827054"/>
                </a:lnTo>
                <a:lnTo>
                  <a:pt x="4001436" y="2683305"/>
                </a:lnTo>
                <a:lnTo>
                  <a:pt x="4001436" y="2683305"/>
                </a:lnTo>
                <a:lnTo>
                  <a:pt x="3809751" y="2491640"/>
                </a:lnTo>
                <a:lnTo>
                  <a:pt x="3618065" y="2299976"/>
                </a:lnTo>
                <a:lnTo>
                  <a:pt x="3474301" y="2132269"/>
                </a:lnTo>
                <a:lnTo>
                  <a:pt x="3474301" y="2132269"/>
                </a:lnTo>
                <a:lnTo>
                  <a:pt x="3258655" y="2228102"/>
                </a:lnTo>
                <a:lnTo>
                  <a:pt x="3258655" y="2228102"/>
                </a:lnTo>
                <a:lnTo>
                  <a:pt x="2779441" y="2204144"/>
                </a:lnTo>
                <a:lnTo>
                  <a:pt x="2779441" y="2204144"/>
                </a:lnTo>
                <a:lnTo>
                  <a:pt x="2635677" y="1988521"/>
                </a:lnTo>
                <a:lnTo>
                  <a:pt x="2635677" y="1988521"/>
                </a:lnTo>
                <a:lnTo>
                  <a:pt x="2539834" y="1605192"/>
                </a:lnTo>
                <a:lnTo>
                  <a:pt x="2539834" y="1605192"/>
                </a:lnTo>
                <a:lnTo>
                  <a:pt x="2348148" y="1317695"/>
                </a:lnTo>
                <a:lnTo>
                  <a:pt x="2180424" y="1126030"/>
                </a:lnTo>
                <a:lnTo>
                  <a:pt x="2060620" y="934365"/>
                </a:lnTo>
                <a:lnTo>
                  <a:pt x="2060620" y="934365"/>
                </a:lnTo>
                <a:lnTo>
                  <a:pt x="2012699" y="718743"/>
                </a:lnTo>
                <a:lnTo>
                  <a:pt x="2012699" y="718743"/>
                </a:lnTo>
                <a:lnTo>
                  <a:pt x="1844974" y="503120"/>
                </a:lnTo>
                <a:lnTo>
                  <a:pt x="1844974" y="503120"/>
                </a:lnTo>
                <a:lnTo>
                  <a:pt x="1557445" y="191665"/>
                </a:lnTo>
                <a:lnTo>
                  <a:pt x="1341799" y="0"/>
                </a:lnTo>
                <a:lnTo>
                  <a:pt x="0" y="23958"/>
                </a:lnTo>
                <a:lnTo>
                  <a:pt x="0" y="23958"/>
                </a:lnTo>
              </a:path>
            </a:pathLst>
          </a:custGeom>
          <a:solidFill>
            <a:srgbClr val="54B8D0"/>
          </a:solidFill>
          <a:ln w="25400" cap="flat" cmpd="sng">
            <a:solidFill>
              <a:srgbClr val="4F81BD"/>
            </a:solidFill>
            <a:prstDash val="solid"/>
            <a:round/>
            <a:headEnd type="none" w="sm" len="sm"/>
            <a:tailEnd type="none" w="sm" len="sm"/>
          </a:ln>
          <a:effectLst>
            <a:outerShdw blurRad="40000" dist="20000" dir="5400000" rotWithShape="0">
              <a:srgbClr val="000000">
                <a:alpha val="3765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0000"/>
              </a:solidFill>
              <a:latin typeface="Avenir"/>
              <a:ea typeface="Avenir"/>
              <a:cs typeface="Avenir"/>
              <a:sym typeface="Avenir"/>
            </a:endParaRPr>
          </a:p>
        </p:txBody>
      </p:sp>
      <p:sp>
        <p:nvSpPr>
          <p:cNvPr id="1535" name="Google Shape;1535;p58"/>
          <p:cNvSpPr/>
          <p:nvPr/>
        </p:nvSpPr>
        <p:spPr>
          <a:xfrm>
            <a:off x="6340100" y="4547709"/>
            <a:ext cx="862585" cy="790617"/>
          </a:xfrm>
          <a:custGeom>
            <a:avLst/>
            <a:gdLst/>
            <a:ahLst/>
            <a:cxnLst/>
            <a:rect l="l" t="t" r="r" b="b"/>
            <a:pathLst>
              <a:path w="862585" h="790617" extrusionOk="0">
                <a:moveTo>
                  <a:pt x="287528" y="0"/>
                </a:moveTo>
                <a:lnTo>
                  <a:pt x="646938" y="143749"/>
                </a:lnTo>
                <a:lnTo>
                  <a:pt x="646938" y="143749"/>
                </a:lnTo>
                <a:lnTo>
                  <a:pt x="862585" y="263539"/>
                </a:lnTo>
                <a:lnTo>
                  <a:pt x="862585" y="263539"/>
                </a:lnTo>
                <a:lnTo>
                  <a:pt x="862585" y="263539"/>
                </a:lnTo>
                <a:lnTo>
                  <a:pt x="814663" y="479162"/>
                </a:lnTo>
                <a:lnTo>
                  <a:pt x="814663" y="479162"/>
                </a:lnTo>
                <a:lnTo>
                  <a:pt x="814663" y="479162"/>
                </a:lnTo>
                <a:lnTo>
                  <a:pt x="646938" y="694784"/>
                </a:lnTo>
                <a:lnTo>
                  <a:pt x="646938" y="694784"/>
                </a:lnTo>
                <a:lnTo>
                  <a:pt x="431292" y="790617"/>
                </a:lnTo>
                <a:lnTo>
                  <a:pt x="431292" y="790617"/>
                </a:lnTo>
                <a:lnTo>
                  <a:pt x="215646" y="718743"/>
                </a:lnTo>
                <a:lnTo>
                  <a:pt x="215646" y="718743"/>
                </a:lnTo>
                <a:lnTo>
                  <a:pt x="47921" y="479162"/>
                </a:lnTo>
                <a:lnTo>
                  <a:pt x="47921" y="479162"/>
                </a:lnTo>
                <a:lnTo>
                  <a:pt x="0" y="263539"/>
                </a:lnTo>
                <a:lnTo>
                  <a:pt x="0" y="263539"/>
                </a:lnTo>
                <a:lnTo>
                  <a:pt x="167724" y="47916"/>
                </a:lnTo>
                <a:lnTo>
                  <a:pt x="167724" y="47916"/>
                </a:lnTo>
                <a:lnTo>
                  <a:pt x="287528" y="0"/>
                </a:lnTo>
                <a:close/>
              </a:path>
            </a:pathLst>
          </a:custGeom>
          <a:solidFill>
            <a:srgbClr val="CC615A"/>
          </a:solidFill>
          <a:ln w="9525" cap="flat" cmpd="sng">
            <a:solidFill>
              <a:srgbClr val="C0504D"/>
            </a:solidFill>
            <a:prstDash val="solid"/>
            <a:round/>
            <a:headEnd type="none" w="sm" len="sm"/>
            <a:tailEnd type="none" w="sm" len="sm"/>
          </a:ln>
          <a:effectLst>
            <a:outerShdw blurRad="40000" dist="9525" dir="5400000" rotWithShape="0">
              <a:srgbClr val="CC615A">
                <a:alpha val="45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Avenir"/>
              <a:ea typeface="Avenir"/>
              <a:cs typeface="Avenir"/>
              <a:sym typeface="Avenir"/>
            </a:endParaRPr>
          </a:p>
        </p:txBody>
      </p:sp>
      <p:sp>
        <p:nvSpPr>
          <p:cNvPr id="1536" name="Google Shape;1536;p58"/>
          <p:cNvSpPr/>
          <p:nvPr/>
        </p:nvSpPr>
        <p:spPr>
          <a:xfrm>
            <a:off x="5189986" y="1744614"/>
            <a:ext cx="4959864" cy="4144748"/>
          </a:xfrm>
          <a:custGeom>
            <a:avLst/>
            <a:gdLst/>
            <a:ahLst/>
            <a:cxnLst/>
            <a:rect l="l" t="t" r="r" b="b"/>
            <a:pathLst>
              <a:path w="4959864" h="4144748" extrusionOk="0">
                <a:moveTo>
                  <a:pt x="0" y="71874"/>
                </a:moveTo>
                <a:lnTo>
                  <a:pt x="670900" y="790617"/>
                </a:lnTo>
                <a:lnTo>
                  <a:pt x="742782" y="1054155"/>
                </a:lnTo>
                <a:lnTo>
                  <a:pt x="1150114" y="1605191"/>
                </a:lnTo>
                <a:lnTo>
                  <a:pt x="1269917" y="1988520"/>
                </a:lnTo>
                <a:lnTo>
                  <a:pt x="1365760" y="2299976"/>
                </a:lnTo>
                <a:lnTo>
                  <a:pt x="1964777" y="2323934"/>
                </a:lnTo>
                <a:lnTo>
                  <a:pt x="1964777" y="2323934"/>
                </a:lnTo>
                <a:lnTo>
                  <a:pt x="2156463" y="2228101"/>
                </a:lnTo>
                <a:lnTo>
                  <a:pt x="2707559" y="2851011"/>
                </a:lnTo>
                <a:lnTo>
                  <a:pt x="2923205" y="2946844"/>
                </a:lnTo>
                <a:lnTo>
                  <a:pt x="3594104" y="3138508"/>
                </a:lnTo>
                <a:lnTo>
                  <a:pt x="3953515" y="3402047"/>
                </a:lnTo>
                <a:lnTo>
                  <a:pt x="4887982" y="3761418"/>
                </a:lnTo>
                <a:lnTo>
                  <a:pt x="4959864" y="4144748"/>
                </a:lnTo>
                <a:lnTo>
                  <a:pt x="4911943" y="0"/>
                </a:lnTo>
                <a:lnTo>
                  <a:pt x="0" y="71874"/>
                </a:lnTo>
                <a:close/>
              </a:path>
            </a:pathLst>
          </a:custGeom>
          <a:solidFill>
            <a:srgbClr val="CC615A"/>
          </a:solidFill>
          <a:ln w="9525" cap="flat" cmpd="sng">
            <a:solidFill>
              <a:srgbClr val="EE3967"/>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Avenir"/>
              <a:ea typeface="Avenir"/>
              <a:cs typeface="Avenir"/>
              <a:sym typeface="Avenir"/>
            </a:endParaRPr>
          </a:p>
        </p:txBody>
      </p:sp>
      <p:sp>
        <p:nvSpPr>
          <p:cNvPr id="1537" name="Google Shape;1537;p58"/>
          <p:cNvSpPr/>
          <p:nvPr/>
        </p:nvSpPr>
        <p:spPr>
          <a:xfrm>
            <a:off x="7973466" y="3180751"/>
            <a:ext cx="787871" cy="768006"/>
          </a:xfrm>
          <a:custGeom>
            <a:avLst/>
            <a:gdLst/>
            <a:ahLst/>
            <a:cxnLst/>
            <a:rect l="l" t="t" r="r" b="b"/>
            <a:pathLst>
              <a:path w="787871" h="768006" extrusionOk="0">
                <a:moveTo>
                  <a:pt x="19921" y="408635"/>
                </a:moveTo>
                <a:cubicBezTo>
                  <a:pt x="47875" y="312803"/>
                  <a:pt x="159692" y="117145"/>
                  <a:pt x="211607" y="49264"/>
                </a:cubicBezTo>
                <a:cubicBezTo>
                  <a:pt x="263522" y="-18617"/>
                  <a:pt x="267516" y="5341"/>
                  <a:pt x="331411" y="1348"/>
                </a:cubicBezTo>
                <a:cubicBezTo>
                  <a:pt x="395306" y="-2645"/>
                  <a:pt x="519103" y="1348"/>
                  <a:pt x="594978" y="25306"/>
                </a:cubicBezTo>
                <a:cubicBezTo>
                  <a:pt x="670853" y="49264"/>
                  <a:pt x="774684" y="93187"/>
                  <a:pt x="786664" y="145096"/>
                </a:cubicBezTo>
                <a:cubicBezTo>
                  <a:pt x="798644" y="197005"/>
                  <a:pt x="718775" y="248915"/>
                  <a:pt x="666860" y="336761"/>
                </a:cubicBezTo>
                <a:cubicBezTo>
                  <a:pt x="614945" y="424607"/>
                  <a:pt x="535077" y="600300"/>
                  <a:pt x="475175" y="672174"/>
                </a:cubicBezTo>
                <a:cubicBezTo>
                  <a:pt x="415273" y="744048"/>
                  <a:pt x="379332" y="775992"/>
                  <a:pt x="307450" y="768006"/>
                </a:cubicBezTo>
                <a:cubicBezTo>
                  <a:pt x="235568" y="760020"/>
                  <a:pt x="99790" y="684153"/>
                  <a:pt x="43882" y="624258"/>
                </a:cubicBezTo>
                <a:cubicBezTo>
                  <a:pt x="-12026" y="564363"/>
                  <a:pt x="-8033" y="504467"/>
                  <a:pt x="19921" y="408635"/>
                </a:cubicBezTo>
                <a:close/>
              </a:path>
            </a:pathLst>
          </a:custGeom>
          <a:solidFill>
            <a:srgbClr val="6095C9"/>
          </a:solidFill>
          <a:ln w="9525" cap="flat" cmpd="sng">
            <a:solidFill>
              <a:srgbClr val="4BACC6"/>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just" rtl="0">
              <a:spcBef>
                <a:spcPts val="0"/>
              </a:spcBef>
              <a:spcAft>
                <a:spcPts val="0"/>
              </a:spcAft>
              <a:buNone/>
            </a:pPr>
            <a:endParaRPr sz="1800">
              <a:solidFill>
                <a:srgbClr val="FFFFFF"/>
              </a:solidFill>
              <a:latin typeface="Avenir"/>
              <a:ea typeface="Avenir"/>
              <a:cs typeface="Avenir"/>
              <a:sym typeface="Avenir"/>
            </a:endParaRPr>
          </a:p>
        </p:txBody>
      </p:sp>
      <p:sp>
        <p:nvSpPr>
          <p:cNvPr id="1538" name="Google Shape;1538;p58"/>
          <p:cNvSpPr txBox="1">
            <a:spLocks noGrp="1"/>
          </p:cNvSpPr>
          <p:nvPr>
            <p:ph type="title"/>
          </p:nvPr>
        </p:nvSpPr>
        <p:spPr>
          <a:xfrm>
            <a:off x="388936" y="338418"/>
            <a:ext cx="9660900" cy="9855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KNN Decision Boundary</a:t>
            </a:r>
            <a:endParaRPr/>
          </a:p>
        </p:txBody>
      </p:sp>
      <p:sp>
        <p:nvSpPr>
          <p:cNvPr id="1539" name="Google Shape;1539;p58"/>
          <p:cNvSpPr/>
          <p:nvPr/>
        </p:nvSpPr>
        <p:spPr>
          <a:xfrm>
            <a:off x="3722716" y="1694411"/>
            <a:ext cx="291000" cy="42726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540" name="Google Shape;1540;p58"/>
          <p:cNvSpPr/>
          <p:nvPr/>
        </p:nvSpPr>
        <p:spPr>
          <a:xfrm>
            <a:off x="3867901" y="1847500"/>
            <a:ext cx="0" cy="4055110"/>
          </a:xfrm>
          <a:custGeom>
            <a:avLst/>
            <a:gdLst/>
            <a:ahLst/>
            <a:cxnLst/>
            <a:rect l="l" t="t" r="r" b="b"/>
            <a:pathLst>
              <a:path w="120000" h="4055110" extrusionOk="0">
                <a:moveTo>
                  <a:pt x="0" y="4054669"/>
                </a:moveTo>
                <a:lnTo>
                  <a:pt x="0" y="0"/>
                </a:lnTo>
              </a:path>
            </a:pathLst>
          </a:custGeom>
          <a:noFill/>
          <a:ln w="25375" cap="flat" cmpd="sng">
            <a:solidFill>
              <a:srgbClr val="6095C9"/>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541" name="Google Shape;1541;p58"/>
          <p:cNvSpPr/>
          <p:nvPr/>
        </p:nvSpPr>
        <p:spPr>
          <a:xfrm>
            <a:off x="3808947" y="1822296"/>
            <a:ext cx="118110" cy="116205"/>
          </a:xfrm>
          <a:custGeom>
            <a:avLst/>
            <a:gdLst/>
            <a:ahLst/>
            <a:cxnLst/>
            <a:rect l="l" t="t" r="r" b="b"/>
            <a:pathLst>
              <a:path w="118110" h="116205" extrusionOk="0">
                <a:moveTo>
                  <a:pt x="58954" y="0"/>
                </a:moveTo>
                <a:lnTo>
                  <a:pt x="0" y="101064"/>
                </a:lnTo>
                <a:lnTo>
                  <a:pt x="2047" y="108840"/>
                </a:lnTo>
                <a:lnTo>
                  <a:pt x="14164" y="115909"/>
                </a:lnTo>
                <a:lnTo>
                  <a:pt x="21940" y="113861"/>
                </a:lnTo>
                <a:lnTo>
                  <a:pt x="58954" y="50410"/>
                </a:lnTo>
                <a:lnTo>
                  <a:pt x="88360" y="50410"/>
                </a:lnTo>
                <a:lnTo>
                  <a:pt x="58954" y="0"/>
                </a:lnTo>
                <a:close/>
              </a:path>
              <a:path w="118110" h="116205" extrusionOk="0">
                <a:moveTo>
                  <a:pt x="88360" y="50410"/>
                </a:moveTo>
                <a:lnTo>
                  <a:pt x="58954" y="50410"/>
                </a:lnTo>
                <a:lnTo>
                  <a:pt x="95968" y="113861"/>
                </a:lnTo>
                <a:lnTo>
                  <a:pt x="103745" y="115909"/>
                </a:lnTo>
                <a:lnTo>
                  <a:pt x="115862" y="108840"/>
                </a:lnTo>
                <a:lnTo>
                  <a:pt x="117908" y="101064"/>
                </a:lnTo>
                <a:lnTo>
                  <a:pt x="88360" y="50410"/>
                </a:lnTo>
                <a:close/>
              </a:path>
            </a:pathLst>
          </a:custGeom>
          <a:solidFill>
            <a:srgbClr val="6095C9"/>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542" name="Google Shape;1542;p58"/>
          <p:cNvSpPr/>
          <p:nvPr/>
        </p:nvSpPr>
        <p:spPr>
          <a:xfrm>
            <a:off x="3822468" y="5775959"/>
            <a:ext cx="6521400" cy="291000"/>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543" name="Google Shape;1543;p58"/>
          <p:cNvSpPr/>
          <p:nvPr/>
        </p:nvSpPr>
        <p:spPr>
          <a:xfrm>
            <a:off x="3867901" y="5902171"/>
            <a:ext cx="6303645" cy="0"/>
          </a:xfrm>
          <a:custGeom>
            <a:avLst/>
            <a:gdLst/>
            <a:ahLst/>
            <a:cxnLst/>
            <a:rect l="l" t="t" r="r" b="b"/>
            <a:pathLst>
              <a:path w="6303645" h="120000" extrusionOk="0">
                <a:moveTo>
                  <a:pt x="0" y="0"/>
                </a:moveTo>
                <a:lnTo>
                  <a:pt x="6303362" y="0"/>
                </a:lnTo>
              </a:path>
            </a:pathLst>
          </a:custGeom>
          <a:noFill/>
          <a:ln w="25375" cap="flat" cmpd="sng">
            <a:solidFill>
              <a:srgbClr val="6095C9"/>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544" name="Google Shape;1544;p58"/>
          <p:cNvSpPr/>
          <p:nvPr/>
        </p:nvSpPr>
        <p:spPr>
          <a:xfrm>
            <a:off x="10080561" y="5843216"/>
            <a:ext cx="116204" cy="118110"/>
          </a:xfrm>
          <a:custGeom>
            <a:avLst/>
            <a:gdLst/>
            <a:ahLst/>
            <a:cxnLst/>
            <a:rect l="l" t="t" r="r" b="b"/>
            <a:pathLst>
              <a:path w="116204" h="118110" extrusionOk="0">
                <a:moveTo>
                  <a:pt x="14843" y="0"/>
                </a:moveTo>
                <a:lnTo>
                  <a:pt x="7067" y="2046"/>
                </a:lnTo>
                <a:lnTo>
                  <a:pt x="0" y="14163"/>
                </a:lnTo>
                <a:lnTo>
                  <a:pt x="2045" y="21940"/>
                </a:lnTo>
                <a:lnTo>
                  <a:pt x="65498" y="58954"/>
                </a:lnTo>
                <a:lnTo>
                  <a:pt x="2045" y="95968"/>
                </a:lnTo>
                <a:lnTo>
                  <a:pt x="0" y="103744"/>
                </a:lnTo>
                <a:lnTo>
                  <a:pt x="7067" y="115861"/>
                </a:lnTo>
                <a:lnTo>
                  <a:pt x="14843" y="117908"/>
                </a:lnTo>
                <a:lnTo>
                  <a:pt x="115907" y="58954"/>
                </a:lnTo>
                <a:lnTo>
                  <a:pt x="14843" y="0"/>
                </a:lnTo>
                <a:close/>
              </a:path>
            </a:pathLst>
          </a:custGeom>
          <a:solidFill>
            <a:srgbClr val="6095C9"/>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545" name="Google Shape;1545;p58"/>
          <p:cNvSpPr/>
          <p:nvPr/>
        </p:nvSpPr>
        <p:spPr>
          <a:xfrm>
            <a:off x="4142508" y="5090159"/>
            <a:ext cx="419700" cy="448800"/>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546" name="Google Shape;1546;p58"/>
          <p:cNvSpPr/>
          <p:nvPr/>
        </p:nvSpPr>
        <p:spPr>
          <a:xfrm>
            <a:off x="4192485" y="5119261"/>
            <a:ext cx="320700" cy="346800"/>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547" name="Google Shape;1547;p58"/>
          <p:cNvSpPr/>
          <p:nvPr/>
        </p:nvSpPr>
        <p:spPr>
          <a:xfrm>
            <a:off x="4192469" y="5119261"/>
            <a:ext cx="321310" cy="347345"/>
          </a:xfrm>
          <a:custGeom>
            <a:avLst/>
            <a:gdLst/>
            <a:ahLst/>
            <a:cxnLst/>
            <a:rect l="l" t="t" r="r" b="b"/>
            <a:pathLst>
              <a:path w="321310" h="347345" extrusionOk="0">
                <a:moveTo>
                  <a:pt x="0" y="173429"/>
                </a:moveTo>
                <a:lnTo>
                  <a:pt x="5364" y="128714"/>
                </a:lnTo>
                <a:lnTo>
                  <a:pt x="20537" y="88328"/>
                </a:lnTo>
                <a:lnTo>
                  <a:pt x="44135" y="53766"/>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6"/>
                </a:lnTo>
                <a:lnTo>
                  <a:pt x="155063" y="346207"/>
                </a:lnTo>
                <a:lnTo>
                  <a:pt x="112506" y="337332"/>
                </a:lnTo>
                <a:lnTo>
                  <a:pt x="75251" y="318819"/>
                </a:lnTo>
                <a:lnTo>
                  <a:pt x="44337" y="292046"/>
                </a:lnTo>
                <a:lnTo>
                  <a:pt x="20800" y="258392"/>
                </a:lnTo>
                <a:lnTo>
                  <a:pt x="5680" y="219235"/>
                </a:lnTo>
                <a:lnTo>
                  <a:pt x="16" y="175952"/>
                </a:lnTo>
                <a:lnTo>
                  <a:pt x="0" y="173429"/>
                </a:lnTo>
                <a:close/>
              </a:path>
            </a:pathLst>
          </a:custGeom>
          <a:noFill/>
          <a:ln w="9525" cap="flat" cmpd="sng">
            <a:solidFill>
              <a:srgbClr val="54B8D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548" name="Google Shape;1548;p58"/>
          <p:cNvSpPr/>
          <p:nvPr/>
        </p:nvSpPr>
        <p:spPr>
          <a:xfrm>
            <a:off x="7434348" y="2413461"/>
            <a:ext cx="419700" cy="448800"/>
          </a:xfrm>
          <a:prstGeom prst="rect">
            <a:avLst/>
          </a:prstGeom>
          <a:blipFill rotWithShape="1">
            <a:blip r:embed="rId7">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549" name="Google Shape;1549;p58"/>
          <p:cNvSpPr/>
          <p:nvPr/>
        </p:nvSpPr>
        <p:spPr>
          <a:xfrm>
            <a:off x="7483383" y="2441422"/>
            <a:ext cx="320700" cy="346800"/>
          </a:xfrm>
          <a:prstGeom prst="rect">
            <a:avLst/>
          </a:prstGeom>
          <a:blipFill rotWithShape="1">
            <a:blip r:embed="rId8">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550" name="Google Shape;1550;p58"/>
          <p:cNvSpPr/>
          <p:nvPr/>
        </p:nvSpPr>
        <p:spPr>
          <a:xfrm>
            <a:off x="7483366" y="2441422"/>
            <a:ext cx="321310" cy="347344"/>
          </a:xfrm>
          <a:custGeom>
            <a:avLst/>
            <a:gdLst/>
            <a:ahLst/>
            <a:cxnLst/>
            <a:rect l="l" t="t" r="r" b="b"/>
            <a:pathLst>
              <a:path w="321310" h="347344" extrusionOk="0">
                <a:moveTo>
                  <a:pt x="0" y="173429"/>
                </a:moveTo>
                <a:lnTo>
                  <a:pt x="5364" y="128714"/>
                </a:lnTo>
                <a:lnTo>
                  <a:pt x="20537" y="88328"/>
                </a:lnTo>
                <a:lnTo>
                  <a:pt x="44135" y="53766"/>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7"/>
                </a:lnTo>
                <a:lnTo>
                  <a:pt x="293435" y="270018"/>
                </a:lnTo>
                <a:lnTo>
                  <a:pt x="267552" y="302464"/>
                </a:lnTo>
                <a:lnTo>
                  <a:pt x="235127" y="327078"/>
                </a:lnTo>
                <a:lnTo>
                  <a:pt x="197522" y="342420"/>
                </a:lnTo>
                <a:lnTo>
                  <a:pt x="170247" y="346786"/>
                </a:lnTo>
                <a:lnTo>
                  <a:pt x="155063" y="346207"/>
                </a:lnTo>
                <a:lnTo>
                  <a:pt x="112507" y="337333"/>
                </a:lnTo>
                <a:lnTo>
                  <a:pt x="75252" y="318820"/>
                </a:lnTo>
                <a:lnTo>
                  <a:pt x="44337" y="292047"/>
                </a:lnTo>
                <a:lnTo>
                  <a:pt x="20800" y="258392"/>
                </a:lnTo>
                <a:lnTo>
                  <a:pt x="5680" y="219235"/>
                </a:lnTo>
                <a:lnTo>
                  <a:pt x="16" y="175952"/>
                </a:lnTo>
                <a:lnTo>
                  <a:pt x="0" y="173429"/>
                </a:lnTo>
                <a:close/>
              </a:path>
            </a:pathLst>
          </a:custGeom>
          <a:noFill/>
          <a:ln w="9525" cap="flat" cmpd="sng">
            <a:solidFill>
              <a:srgbClr val="CC615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551" name="Google Shape;1551;p58"/>
          <p:cNvSpPr/>
          <p:nvPr/>
        </p:nvSpPr>
        <p:spPr>
          <a:xfrm>
            <a:off x="7035337" y="2031076"/>
            <a:ext cx="419700" cy="448800"/>
          </a:xfrm>
          <a:prstGeom prst="rect">
            <a:avLst/>
          </a:prstGeom>
          <a:blipFill rotWithShape="1">
            <a:blip r:embed="rId9">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552" name="Google Shape;1552;p58"/>
          <p:cNvSpPr/>
          <p:nvPr/>
        </p:nvSpPr>
        <p:spPr>
          <a:xfrm>
            <a:off x="7084129" y="2059694"/>
            <a:ext cx="320700" cy="346800"/>
          </a:xfrm>
          <a:prstGeom prst="rect">
            <a:avLst/>
          </a:prstGeom>
          <a:blipFill rotWithShape="1">
            <a:blip r:embed="rId10">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553" name="Google Shape;1553;p58"/>
          <p:cNvSpPr/>
          <p:nvPr/>
        </p:nvSpPr>
        <p:spPr>
          <a:xfrm>
            <a:off x="7084112" y="2059694"/>
            <a:ext cx="321310" cy="347344"/>
          </a:xfrm>
          <a:custGeom>
            <a:avLst/>
            <a:gdLst/>
            <a:ahLst/>
            <a:cxnLst/>
            <a:rect l="l" t="t" r="r" b="b"/>
            <a:pathLst>
              <a:path w="321310" h="347344" extrusionOk="0">
                <a:moveTo>
                  <a:pt x="0" y="173429"/>
                </a:moveTo>
                <a:lnTo>
                  <a:pt x="5364" y="128714"/>
                </a:lnTo>
                <a:lnTo>
                  <a:pt x="20537" y="88327"/>
                </a:lnTo>
                <a:lnTo>
                  <a:pt x="44135" y="53765"/>
                </a:lnTo>
                <a:lnTo>
                  <a:pt x="74777" y="26525"/>
                </a:lnTo>
                <a:lnTo>
                  <a:pt x="111080" y="8104"/>
                </a:lnTo>
                <a:lnTo>
                  <a:pt x="151661" y="0"/>
                </a:lnTo>
                <a:lnTo>
                  <a:pt x="166724" y="593"/>
                </a:lnTo>
                <a:lnTo>
                  <a:pt x="208998" y="9557"/>
                </a:lnTo>
                <a:lnTo>
                  <a:pt x="246066" y="28213"/>
                </a:lnTo>
                <a:lnTo>
                  <a:pt x="276849" y="55171"/>
                </a:lnTo>
                <a:lnTo>
                  <a:pt x="300271" y="89037"/>
                </a:lnTo>
                <a:lnTo>
                  <a:pt x="315255" y="128422"/>
                </a:lnTo>
                <a:lnTo>
                  <a:pt x="320724" y="171933"/>
                </a:lnTo>
                <a:lnTo>
                  <a:pt x="320117" y="187383"/>
                </a:lnTo>
                <a:lnTo>
                  <a:pt x="311411" y="231177"/>
                </a:lnTo>
                <a:lnTo>
                  <a:pt x="293435" y="270018"/>
                </a:lnTo>
                <a:lnTo>
                  <a:pt x="267552" y="302464"/>
                </a:lnTo>
                <a:lnTo>
                  <a:pt x="235127" y="327078"/>
                </a:lnTo>
                <a:lnTo>
                  <a:pt x="197522" y="342420"/>
                </a:lnTo>
                <a:lnTo>
                  <a:pt x="170247" y="346786"/>
                </a:lnTo>
                <a:lnTo>
                  <a:pt x="155063" y="346207"/>
                </a:lnTo>
                <a:lnTo>
                  <a:pt x="112506" y="337332"/>
                </a:lnTo>
                <a:lnTo>
                  <a:pt x="75252" y="318819"/>
                </a:lnTo>
                <a:lnTo>
                  <a:pt x="44337" y="292047"/>
                </a:lnTo>
                <a:lnTo>
                  <a:pt x="20800" y="258392"/>
                </a:lnTo>
                <a:lnTo>
                  <a:pt x="5680" y="219235"/>
                </a:lnTo>
                <a:lnTo>
                  <a:pt x="16" y="175952"/>
                </a:lnTo>
                <a:lnTo>
                  <a:pt x="0" y="173429"/>
                </a:lnTo>
                <a:close/>
              </a:path>
            </a:pathLst>
          </a:custGeom>
          <a:noFill/>
          <a:ln w="9525" cap="flat" cmpd="sng">
            <a:solidFill>
              <a:srgbClr val="CC615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554" name="Google Shape;1554;p58"/>
          <p:cNvSpPr/>
          <p:nvPr/>
        </p:nvSpPr>
        <p:spPr>
          <a:xfrm>
            <a:off x="6299660" y="2538152"/>
            <a:ext cx="423900" cy="448800"/>
          </a:xfrm>
          <a:prstGeom prst="rect">
            <a:avLst/>
          </a:prstGeom>
          <a:blipFill rotWithShape="1">
            <a:blip r:embed="rId11">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555" name="Google Shape;1555;p58"/>
          <p:cNvSpPr/>
          <p:nvPr/>
        </p:nvSpPr>
        <p:spPr>
          <a:xfrm>
            <a:off x="6351316" y="2566896"/>
            <a:ext cx="320700" cy="346800"/>
          </a:xfrm>
          <a:prstGeom prst="rect">
            <a:avLst/>
          </a:prstGeom>
          <a:blipFill rotWithShape="1">
            <a:blip r:embed="rId8">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556" name="Google Shape;1556;p58"/>
          <p:cNvSpPr/>
          <p:nvPr/>
        </p:nvSpPr>
        <p:spPr>
          <a:xfrm>
            <a:off x="6351300" y="2566895"/>
            <a:ext cx="321310" cy="347344"/>
          </a:xfrm>
          <a:custGeom>
            <a:avLst/>
            <a:gdLst/>
            <a:ahLst/>
            <a:cxnLst/>
            <a:rect l="l" t="t" r="r" b="b"/>
            <a:pathLst>
              <a:path w="321310" h="347344" extrusionOk="0">
                <a:moveTo>
                  <a:pt x="0" y="173429"/>
                </a:moveTo>
                <a:lnTo>
                  <a:pt x="5364" y="128714"/>
                </a:lnTo>
                <a:lnTo>
                  <a:pt x="20537" y="88328"/>
                </a:lnTo>
                <a:lnTo>
                  <a:pt x="44135" y="53766"/>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6"/>
                </a:lnTo>
                <a:lnTo>
                  <a:pt x="155063" y="346207"/>
                </a:lnTo>
                <a:lnTo>
                  <a:pt x="112506" y="337332"/>
                </a:lnTo>
                <a:lnTo>
                  <a:pt x="75252" y="318819"/>
                </a:lnTo>
                <a:lnTo>
                  <a:pt x="44337" y="292047"/>
                </a:lnTo>
                <a:lnTo>
                  <a:pt x="20800" y="258392"/>
                </a:lnTo>
                <a:lnTo>
                  <a:pt x="5680" y="219235"/>
                </a:lnTo>
                <a:lnTo>
                  <a:pt x="16" y="175952"/>
                </a:lnTo>
                <a:lnTo>
                  <a:pt x="0" y="173429"/>
                </a:lnTo>
                <a:close/>
              </a:path>
            </a:pathLst>
          </a:custGeom>
          <a:noFill/>
          <a:ln w="9525" cap="flat" cmpd="sng">
            <a:solidFill>
              <a:srgbClr val="CC615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557" name="Google Shape;1557;p58"/>
          <p:cNvSpPr/>
          <p:nvPr/>
        </p:nvSpPr>
        <p:spPr>
          <a:xfrm>
            <a:off x="8111835" y="3307079"/>
            <a:ext cx="423900" cy="448800"/>
          </a:xfrm>
          <a:prstGeom prst="rect">
            <a:avLst/>
          </a:prstGeom>
          <a:blipFill rotWithShape="1">
            <a:blip r:embed="rId12">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558" name="Google Shape;1558;p58"/>
          <p:cNvSpPr/>
          <p:nvPr/>
        </p:nvSpPr>
        <p:spPr>
          <a:xfrm>
            <a:off x="8163330" y="3336233"/>
            <a:ext cx="320700" cy="346800"/>
          </a:xfrm>
          <a:prstGeom prst="rect">
            <a:avLst/>
          </a:prstGeom>
          <a:blipFill rotWithShape="1">
            <a:blip r:embed="rId1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559" name="Google Shape;1559;p58"/>
          <p:cNvSpPr/>
          <p:nvPr/>
        </p:nvSpPr>
        <p:spPr>
          <a:xfrm>
            <a:off x="8163313" y="3336234"/>
            <a:ext cx="321309" cy="347345"/>
          </a:xfrm>
          <a:custGeom>
            <a:avLst/>
            <a:gdLst/>
            <a:ahLst/>
            <a:cxnLst/>
            <a:rect l="l" t="t" r="r" b="b"/>
            <a:pathLst>
              <a:path w="321309" h="347345" extrusionOk="0">
                <a:moveTo>
                  <a:pt x="0" y="173429"/>
                </a:moveTo>
                <a:lnTo>
                  <a:pt x="5364" y="128714"/>
                </a:lnTo>
                <a:lnTo>
                  <a:pt x="20537" y="88327"/>
                </a:lnTo>
                <a:lnTo>
                  <a:pt x="44135" y="53765"/>
                </a:lnTo>
                <a:lnTo>
                  <a:pt x="74777" y="26525"/>
                </a:lnTo>
                <a:lnTo>
                  <a:pt x="111080" y="8104"/>
                </a:lnTo>
                <a:lnTo>
                  <a:pt x="151661" y="0"/>
                </a:lnTo>
                <a:lnTo>
                  <a:pt x="166724" y="593"/>
                </a:lnTo>
                <a:lnTo>
                  <a:pt x="208998" y="9557"/>
                </a:lnTo>
                <a:lnTo>
                  <a:pt x="246066" y="28213"/>
                </a:lnTo>
                <a:lnTo>
                  <a:pt x="276849" y="55171"/>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5"/>
                </a:lnTo>
                <a:lnTo>
                  <a:pt x="155063" y="346207"/>
                </a:lnTo>
                <a:lnTo>
                  <a:pt x="112506" y="337332"/>
                </a:lnTo>
                <a:lnTo>
                  <a:pt x="75251" y="318819"/>
                </a:lnTo>
                <a:lnTo>
                  <a:pt x="44337" y="292046"/>
                </a:lnTo>
                <a:lnTo>
                  <a:pt x="20800" y="258392"/>
                </a:lnTo>
                <a:lnTo>
                  <a:pt x="5680" y="219234"/>
                </a:lnTo>
                <a:lnTo>
                  <a:pt x="16" y="175952"/>
                </a:lnTo>
                <a:lnTo>
                  <a:pt x="0" y="173429"/>
                </a:lnTo>
                <a:close/>
              </a:path>
            </a:pathLst>
          </a:custGeom>
          <a:noFill/>
          <a:ln w="9525" cap="flat" cmpd="sng">
            <a:solidFill>
              <a:srgbClr val="54B8D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560" name="Google Shape;1560;p58"/>
          <p:cNvSpPr/>
          <p:nvPr/>
        </p:nvSpPr>
        <p:spPr>
          <a:xfrm>
            <a:off x="7355377" y="4919748"/>
            <a:ext cx="419700" cy="444600"/>
          </a:xfrm>
          <a:prstGeom prst="rect">
            <a:avLst/>
          </a:prstGeom>
          <a:blipFill rotWithShape="1">
            <a:blip r:embed="rId14">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561" name="Google Shape;1561;p58"/>
          <p:cNvSpPr/>
          <p:nvPr/>
        </p:nvSpPr>
        <p:spPr>
          <a:xfrm>
            <a:off x="7404859" y="4945581"/>
            <a:ext cx="320700" cy="346800"/>
          </a:xfrm>
          <a:prstGeom prst="rect">
            <a:avLst/>
          </a:prstGeom>
          <a:blipFill rotWithShape="1">
            <a:blip r:embed="rId1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562" name="Google Shape;1562;p58"/>
          <p:cNvSpPr/>
          <p:nvPr/>
        </p:nvSpPr>
        <p:spPr>
          <a:xfrm>
            <a:off x="7404842" y="4945581"/>
            <a:ext cx="321310" cy="347345"/>
          </a:xfrm>
          <a:custGeom>
            <a:avLst/>
            <a:gdLst/>
            <a:ahLst/>
            <a:cxnLst/>
            <a:rect l="l" t="t" r="r" b="b"/>
            <a:pathLst>
              <a:path w="321310" h="347345" extrusionOk="0">
                <a:moveTo>
                  <a:pt x="0" y="173429"/>
                </a:moveTo>
                <a:lnTo>
                  <a:pt x="5364" y="128714"/>
                </a:lnTo>
                <a:lnTo>
                  <a:pt x="20537" y="88328"/>
                </a:lnTo>
                <a:lnTo>
                  <a:pt x="44135" y="53766"/>
                </a:lnTo>
                <a:lnTo>
                  <a:pt x="74777" y="26526"/>
                </a:lnTo>
                <a:lnTo>
                  <a:pt x="111080" y="8104"/>
                </a:lnTo>
                <a:lnTo>
                  <a:pt x="151661" y="0"/>
                </a:lnTo>
                <a:lnTo>
                  <a:pt x="166723" y="593"/>
                </a:lnTo>
                <a:lnTo>
                  <a:pt x="208998" y="9557"/>
                </a:lnTo>
                <a:lnTo>
                  <a:pt x="246066"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6"/>
                </a:lnTo>
                <a:lnTo>
                  <a:pt x="155063" y="346207"/>
                </a:lnTo>
                <a:lnTo>
                  <a:pt x="112506" y="337332"/>
                </a:lnTo>
                <a:lnTo>
                  <a:pt x="75251" y="318819"/>
                </a:lnTo>
                <a:lnTo>
                  <a:pt x="44337" y="292046"/>
                </a:lnTo>
                <a:lnTo>
                  <a:pt x="20800" y="258392"/>
                </a:lnTo>
                <a:lnTo>
                  <a:pt x="5680" y="219235"/>
                </a:lnTo>
                <a:lnTo>
                  <a:pt x="16" y="175952"/>
                </a:lnTo>
                <a:lnTo>
                  <a:pt x="0" y="173429"/>
                </a:lnTo>
                <a:close/>
              </a:path>
            </a:pathLst>
          </a:custGeom>
          <a:noFill/>
          <a:ln w="9525" cap="flat" cmpd="sng">
            <a:solidFill>
              <a:srgbClr val="54B8D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563" name="Google Shape;1563;p58"/>
          <p:cNvSpPr/>
          <p:nvPr/>
        </p:nvSpPr>
        <p:spPr>
          <a:xfrm>
            <a:off x="5800897" y="3390207"/>
            <a:ext cx="419700" cy="448800"/>
          </a:xfrm>
          <a:prstGeom prst="rect">
            <a:avLst/>
          </a:prstGeom>
          <a:blipFill rotWithShape="1">
            <a:blip r:embed="rId1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564" name="Google Shape;1564;p58"/>
          <p:cNvSpPr/>
          <p:nvPr/>
        </p:nvSpPr>
        <p:spPr>
          <a:xfrm>
            <a:off x="5850980" y="3417934"/>
            <a:ext cx="320700" cy="346800"/>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565" name="Google Shape;1565;p58"/>
          <p:cNvSpPr/>
          <p:nvPr/>
        </p:nvSpPr>
        <p:spPr>
          <a:xfrm>
            <a:off x="5850963" y="3417934"/>
            <a:ext cx="321310" cy="347345"/>
          </a:xfrm>
          <a:custGeom>
            <a:avLst/>
            <a:gdLst/>
            <a:ahLst/>
            <a:cxnLst/>
            <a:rect l="l" t="t" r="r" b="b"/>
            <a:pathLst>
              <a:path w="321310" h="347345" extrusionOk="0">
                <a:moveTo>
                  <a:pt x="0" y="173429"/>
                </a:moveTo>
                <a:lnTo>
                  <a:pt x="5364" y="128714"/>
                </a:lnTo>
                <a:lnTo>
                  <a:pt x="20537" y="88328"/>
                </a:lnTo>
                <a:lnTo>
                  <a:pt x="44135" y="53766"/>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5"/>
                </a:lnTo>
                <a:lnTo>
                  <a:pt x="155063" y="346207"/>
                </a:lnTo>
                <a:lnTo>
                  <a:pt x="112506" y="337332"/>
                </a:lnTo>
                <a:lnTo>
                  <a:pt x="75251" y="318819"/>
                </a:lnTo>
                <a:lnTo>
                  <a:pt x="44336" y="292046"/>
                </a:lnTo>
                <a:lnTo>
                  <a:pt x="20800" y="258392"/>
                </a:lnTo>
                <a:lnTo>
                  <a:pt x="5680" y="219234"/>
                </a:lnTo>
                <a:lnTo>
                  <a:pt x="16" y="175952"/>
                </a:lnTo>
                <a:lnTo>
                  <a:pt x="0" y="173429"/>
                </a:lnTo>
                <a:close/>
              </a:path>
            </a:pathLst>
          </a:custGeom>
          <a:noFill/>
          <a:ln w="9525" cap="flat" cmpd="sng">
            <a:solidFill>
              <a:srgbClr val="54B8D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566" name="Google Shape;1566;p58"/>
          <p:cNvSpPr/>
          <p:nvPr/>
        </p:nvSpPr>
        <p:spPr>
          <a:xfrm>
            <a:off x="5376948" y="5264727"/>
            <a:ext cx="419700" cy="448800"/>
          </a:xfrm>
          <a:prstGeom prst="rect">
            <a:avLst/>
          </a:prstGeom>
          <a:blipFill rotWithShape="1">
            <a:blip r:embed="rId17">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567" name="Google Shape;1567;p58"/>
          <p:cNvSpPr/>
          <p:nvPr/>
        </p:nvSpPr>
        <p:spPr>
          <a:xfrm>
            <a:off x="5427615" y="5292943"/>
            <a:ext cx="320700" cy="346800"/>
          </a:xfrm>
          <a:prstGeom prst="rect">
            <a:avLst/>
          </a:prstGeom>
          <a:blipFill rotWithShape="1">
            <a:blip r:embed="rId18">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568" name="Google Shape;1568;p58"/>
          <p:cNvSpPr/>
          <p:nvPr/>
        </p:nvSpPr>
        <p:spPr>
          <a:xfrm>
            <a:off x="5427598" y="5292943"/>
            <a:ext cx="321310" cy="347345"/>
          </a:xfrm>
          <a:custGeom>
            <a:avLst/>
            <a:gdLst/>
            <a:ahLst/>
            <a:cxnLst/>
            <a:rect l="l" t="t" r="r" b="b"/>
            <a:pathLst>
              <a:path w="321310" h="347345" extrusionOk="0">
                <a:moveTo>
                  <a:pt x="0" y="173429"/>
                </a:moveTo>
                <a:lnTo>
                  <a:pt x="5364" y="128714"/>
                </a:lnTo>
                <a:lnTo>
                  <a:pt x="20537" y="88328"/>
                </a:lnTo>
                <a:lnTo>
                  <a:pt x="44135" y="53766"/>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6"/>
                </a:lnTo>
                <a:lnTo>
                  <a:pt x="155063" y="346207"/>
                </a:lnTo>
                <a:lnTo>
                  <a:pt x="112506" y="337332"/>
                </a:lnTo>
                <a:lnTo>
                  <a:pt x="75251" y="318819"/>
                </a:lnTo>
                <a:lnTo>
                  <a:pt x="44337" y="292046"/>
                </a:lnTo>
                <a:lnTo>
                  <a:pt x="20800" y="258392"/>
                </a:lnTo>
                <a:lnTo>
                  <a:pt x="5680" y="219235"/>
                </a:lnTo>
                <a:lnTo>
                  <a:pt x="16" y="175952"/>
                </a:lnTo>
                <a:lnTo>
                  <a:pt x="0" y="173429"/>
                </a:lnTo>
                <a:close/>
              </a:path>
            </a:pathLst>
          </a:custGeom>
          <a:noFill/>
          <a:ln w="9525" cap="flat" cmpd="sng">
            <a:solidFill>
              <a:srgbClr val="54B8D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569" name="Google Shape;1569;p58"/>
          <p:cNvSpPr/>
          <p:nvPr/>
        </p:nvSpPr>
        <p:spPr>
          <a:xfrm>
            <a:off x="4923905" y="4466704"/>
            <a:ext cx="423900" cy="448800"/>
          </a:xfrm>
          <a:prstGeom prst="rect">
            <a:avLst/>
          </a:prstGeom>
          <a:blipFill rotWithShape="1">
            <a:blip r:embed="rId19">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570" name="Google Shape;1570;p58"/>
          <p:cNvSpPr/>
          <p:nvPr/>
        </p:nvSpPr>
        <p:spPr>
          <a:xfrm>
            <a:off x="4975280" y="4495081"/>
            <a:ext cx="320700" cy="346800"/>
          </a:xfrm>
          <a:prstGeom prst="rect">
            <a:avLst/>
          </a:prstGeom>
          <a:blipFill rotWithShape="1">
            <a:blip r:embed="rId18">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571" name="Google Shape;1571;p58"/>
          <p:cNvSpPr/>
          <p:nvPr/>
        </p:nvSpPr>
        <p:spPr>
          <a:xfrm>
            <a:off x="4975264" y="4495081"/>
            <a:ext cx="321310" cy="347345"/>
          </a:xfrm>
          <a:custGeom>
            <a:avLst/>
            <a:gdLst/>
            <a:ahLst/>
            <a:cxnLst/>
            <a:rect l="l" t="t" r="r" b="b"/>
            <a:pathLst>
              <a:path w="321310" h="347345" extrusionOk="0">
                <a:moveTo>
                  <a:pt x="0" y="173429"/>
                </a:moveTo>
                <a:lnTo>
                  <a:pt x="5364" y="128714"/>
                </a:lnTo>
                <a:lnTo>
                  <a:pt x="20537" y="88328"/>
                </a:lnTo>
                <a:lnTo>
                  <a:pt x="44135" y="53766"/>
                </a:lnTo>
                <a:lnTo>
                  <a:pt x="74777" y="26526"/>
                </a:lnTo>
                <a:lnTo>
                  <a:pt x="111080" y="8104"/>
                </a:lnTo>
                <a:lnTo>
                  <a:pt x="151661" y="0"/>
                </a:lnTo>
                <a:lnTo>
                  <a:pt x="166723" y="593"/>
                </a:lnTo>
                <a:lnTo>
                  <a:pt x="208998" y="9557"/>
                </a:lnTo>
                <a:lnTo>
                  <a:pt x="246066"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5"/>
                </a:lnTo>
                <a:lnTo>
                  <a:pt x="155063" y="346207"/>
                </a:lnTo>
                <a:lnTo>
                  <a:pt x="112506" y="337332"/>
                </a:lnTo>
                <a:lnTo>
                  <a:pt x="75251" y="318819"/>
                </a:lnTo>
                <a:lnTo>
                  <a:pt x="44337" y="292046"/>
                </a:lnTo>
                <a:lnTo>
                  <a:pt x="20800" y="258392"/>
                </a:lnTo>
                <a:lnTo>
                  <a:pt x="5680" y="219235"/>
                </a:lnTo>
                <a:lnTo>
                  <a:pt x="16" y="175952"/>
                </a:lnTo>
                <a:lnTo>
                  <a:pt x="0" y="173429"/>
                </a:lnTo>
                <a:close/>
              </a:path>
            </a:pathLst>
          </a:custGeom>
          <a:noFill/>
          <a:ln w="9525" cap="flat" cmpd="sng">
            <a:solidFill>
              <a:srgbClr val="54B8D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572" name="Google Shape;1572;p58"/>
          <p:cNvSpPr/>
          <p:nvPr/>
        </p:nvSpPr>
        <p:spPr>
          <a:xfrm>
            <a:off x="8610598" y="3556461"/>
            <a:ext cx="423900" cy="448800"/>
          </a:xfrm>
          <a:prstGeom prst="rect">
            <a:avLst/>
          </a:prstGeom>
          <a:blipFill rotWithShape="1">
            <a:blip r:embed="rId20">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573" name="Google Shape;1573;p58"/>
          <p:cNvSpPr/>
          <p:nvPr/>
        </p:nvSpPr>
        <p:spPr>
          <a:xfrm>
            <a:off x="8662108" y="3583255"/>
            <a:ext cx="320700" cy="346800"/>
          </a:xfrm>
          <a:prstGeom prst="rect">
            <a:avLst/>
          </a:prstGeom>
          <a:blipFill rotWithShape="1">
            <a:blip r:embed="rId8">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574" name="Google Shape;1574;p58"/>
          <p:cNvSpPr/>
          <p:nvPr/>
        </p:nvSpPr>
        <p:spPr>
          <a:xfrm>
            <a:off x="8662092" y="3583255"/>
            <a:ext cx="321309" cy="347345"/>
          </a:xfrm>
          <a:custGeom>
            <a:avLst/>
            <a:gdLst/>
            <a:ahLst/>
            <a:cxnLst/>
            <a:rect l="l" t="t" r="r" b="b"/>
            <a:pathLst>
              <a:path w="321309" h="347345" extrusionOk="0">
                <a:moveTo>
                  <a:pt x="0" y="173429"/>
                </a:moveTo>
                <a:lnTo>
                  <a:pt x="5364" y="128714"/>
                </a:lnTo>
                <a:lnTo>
                  <a:pt x="20537" y="88328"/>
                </a:lnTo>
                <a:lnTo>
                  <a:pt x="44135" y="53766"/>
                </a:lnTo>
                <a:lnTo>
                  <a:pt x="74777" y="26525"/>
                </a:lnTo>
                <a:lnTo>
                  <a:pt x="111080" y="8104"/>
                </a:lnTo>
                <a:lnTo>
                  <a:pt x="151661" y="0"/>
                </a:lnTo>
                <a:lnTo>
                  <a:pt x="166723" y="593"/>
                </a:lnTo>
                <a:lnTo>
                  <a:pt x="208998" y="9557"/>
                </a:lnTo>
                <a:lnTo>
                  <a:pt x="246066" y="28213"/>
                </a:lnTo>
                <a:lnTo>
                  <a:pt x="276849" y="55170"/>
                </a:lnTo>
                <a:lnTo>
                  <a:pt x="300271" y="89037"/>
                </a:lnTo>
                <a:lnTo>
                  <a:pt x="315255" y="128422"/>
                </a:lnTo>
                <a:lnTo>
                  <a:pt x="320724" y="171933"/>
                </a:lnTo>
                <a:lnTo>
                  <a:pt x="320117" y="187383"/>
                </a:lnTo>
                <a:lnTo>
                  <a:pt x="311411" y="231177"/>
                </a:lnTo>
                <a:lnTo>
                  <a:pt x="293435" y="270018"/>
                </a:lnTo>
                <a:lnTo>
                  <a:pt x="267552" y="302464"/>
                </a:lnTo>
                <a:lnTo>
                  <a:pt x="235127" y="327078"/>
                </a:lnTo>
                <a:lnTo>
                  <a:pt x="197522" y="342419"/>
                </a:lnTo>
                <a:lnTo>
                  <a:pt x="170247" y="346785"/>
                </a:lnTo>
                <a:lnTo>
                  <a:pt x="155063" y="346207"/>
                </a:lnTo>
                <a:lnTo>
                  <a:pt x="112506" y="337332"/>
                </a:lnTo>
                <a:lnTo>
                  <a:pt x="75251" y="318819"/>
                </a:lnTo>
                <a:lnTo>
                  <a:pt x="44337" y="292046"/>
                </a:lnTo>
                <a:lnTo>
                  <a:pt x="20800" y="258392"/>
                </a:lnTo>
                <a:lnTo>
                  <a:pt x="5680" y="219235"/>
                </a:lnTo>
                <a:lnTo>
                  <a:pt x="16" y="175952"/>
                </a:lnTo>
                <a:lnTo>
                  <a:pt x="0" y="173429"/>
                </a:lnTo>
                <a:close/>
              </a:path>
            </a:pathLst>
          </a:custGeom>
          <a:noFill/>
          <a:ln w="9525" cap="flat" cmpd="sng">
            <a:solidFill>
              <a:srgbClr val="CC615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575" name="Google Shape;1575;p58"/>
          <p:cNvSpPr/>
          <p:nvPr/>
        </p:nvSpPr>
        <p:spPr>
          <a:xfrm>
            <a:off x="9084425" y="3041072"/>
            <a:ext cx="423900" cy="448800"/>
          </a:xfrm>
          <a:prstGeom prst="rect">
            <a:avLst/>
          </a:prstGeom>
          <a:blipFill rotWithShape="1">
            <a:blip r:embed="rId21">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576" name="Google Shape;1576;p58"/>
          <p:cNvSpPr/>
          <p:nvPr/>
        </p:nvSpPr>
        <p:spPr>
          <a:xfrm>
            <a:off x="9135238" y="3070571"/>
            <a:ext cx="320700" cy="346800"/>
          </a:xfrm>
          <a:prstGeom prst="rect">
            <a:avLst/>
          </a:prstGeom>
          <a:blipFill rotWithShape="1">
            <a:blip r:embed="rId22">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577" name="Google Shape;1577;p58"/>
          <p:cNvSpPr/>
          <p:nvPr/>
        </p:nvSpPr>
        <p:spPr>
          <a:xfrm>
            <a:off x="9135221" y="3070571"/>
            <a:ext cx="321309" cy="347345"/>
          </a:xfrm>
          <a:custGeom>
            <a:avLst/>
            <a:gdLst/>
            <a:ahLst/>
            <a:cxnLst/>
            <a:rect l="l" t="t" r="r" b="b"/>
            <a:pathLst>
              <a:path w="321309" h="347345" extrusionOk="0">
                <a:moveTo>
                  <a:pt x="0" y="173429"/>
                </a:moveTo>
                <a:lnTo>
                  <a:pt x="5364" y="128714"/>
                </a:lnTo>
                <a:lnTo>
                  <a:pt x="20537" y="88327"/>
                </a:lnTo>
                <a:lnTo>
                  <a:pt x="44135" y="53765"/>
                </a:lnTo>
                <a:lnTo>
                  <a:pt x="74777" y="26525"/>
                </a:lnTo>
                <a:lnTo>
                  <a:pt x="111080" y="8104"/>
                </a:lnTo>
                <a:lnTo>
                  <a:pt x="151661" y="0"/>
                </a:lnTo>
                <a:lnTo>
                  <a:pt x="166724" y="593"/>
                </a:lnTo>
                <a:lnTo>
                  <a:pt x="208998" y="9557"/>
                </a:lnTo>
                <a:lnTo>
                  <a:pt x="246066" y="28213"/>
                </a:lnTo>
                <a:lnTo>
                  <a:pt x="276849" y="55171"/>
                </a:lnTo>
                <a:lnTo>
                  <a:pt x="300271" y="89037"/>
                </a:lnTo>
                <a:lnTo>
                  <a:pt x="315255" y="128422"/>
                </a:lnTo>
                <a:lnTo>
                  <a:pt x="320724" y="171933"/>
                </a:lnTo>
                <a:lnTo>
                  <a:pt x="320117" y="187383"/>
                </a:lnTo>
                <a:lnTo>
                  <a:pt x="311411" y="231177"/>
                </a:lnTo>
                <a:lnTo>
                  <a:pt x="293435" y="270018"/>
                </a:lnTo>
                <a:lnTo>
                  <a:pt x="267552" y="302464"/>
                </a:lnTo>
                <a:lnTo>
                  <a:pt x="235127" y="327078"/>
                </a:lnTo>
                <a:lnTo>
                  <a:pt x="197522" y="342420"/>
                </a:lnTo>
                <a:lnTo>
                  <a:pt x="170247" y="346786"/>
                </a:lnTo>
                <a:lnTo>
                  <a:pt x="155063" y="346207"/>
                </a:lnTo>
                <a:lnTo>
                  <a:pt x="112506" y="337333"/>
                </a:lnTo>
                <a:lnTo>
                  <a:pt x="75252" y="318819"/>
                </a:lnTo>
                <a:lnTo>
                  <a:pt x="44337" y="292047"/>
                </a:lnTo>
                <a:lnTo>
                  <a:pt x="20800" y="258392"/>
                </a:lnTo>
                <a:lnTo>
                  <a:pt x="5680" y="219235"/>
                </a:lnTo>
                <a:lnTo>
                  <a:pt x="16" y="175952"/>
                </a:lnTo>
                <a:lnTo>
                  <a:pt x="0" y="173429"/>
                </a:lnTo>
                <a:close/>
              </a:path>
            </a:pathLst>
          </a:custGeom>
          <a:noFill/>
          <a:ln w="9525" cap="flat" cmpd="sng">
            <a:solidFill>
              <a:srgbClr val="CC615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578" name="Google Shape;1578;p58"/>
          <p:cNvSpPr/>
          <p:nvPr/>
        </p:nvSpPr>
        <p:spPr>
          <a:xfrm>
            <a:off x="9246523" y="3772592"/>
            <a:ext cx="419700" cy="448800"/>
          </a:xfrm>
          <a:prstGeom prst="rect">
            <a:avLst/>
          </a:prstGeom>
          <a:blipFill rotWithShape="1">
            <a:blip r:embed="rId2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579" name="Google Shape;1579;p58"/>
          <p:cNvSpPr/>
          <p:nvPr/>
        </p:nvSpPr>
        <p:spPr>
          <a:xfrm>
            <a:off x="9295603" y="3800357"/>
            <a:ext cx="320700" cy="346800"/>
          </a:xfrm>
          <a:prstGeom prst="rect">
            <a:avLst/>
          </a:prstGeom>
          <a:blipFill rotWithShape="1">
            <a:blip r:embed="rId10">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580" name="Google Shape;1580;p58"/>
          <p:cNvSpPr/>
          <p:nvPr/>
        </p:nvSpPr>
        <p:spPr>
          <a:xfrm>
            <a:off x="9295587" y="3800357"/>
            <a:ext cx="321309" cy="347345"/>
          </a:xfrm>
          <a:custGeom>
            <a:avLst/>
            <a:gdLst/>
            <a:ahLst/>
            <a:cxnLst/>
            <a:rect l="l" t="t" r="r" b="b"/>
            <a:pathLst>
              <a:path w="321309" h="347345" extrusionOk="0">
                <a:moveTo>
                  <a:pt x="0" y="173429"/>
                </a:moveTo>
                <a:lnTo>
                  <a:pt x="5364" y="128714"/>
                </a:lnTo>
                <a:lnTo>
                  <a:pt x="20537" y="88328"/>
                </a:lnTo>
                <a:lnTo>
                  <a:pt x="44135" y="53765"/>
                </a:lnTo>
                <a:lnTo>
                  <a:pt x="74777" y="26525"/>
                </a:lnTo>
                <a:lnTo>
                  <a:pt x="111080" y="8104"/>
                </a:lnTo>
                <a:lnTo>
                  <a:pt x="151661" y="0"/>
                </a:lnTo>
                <a:lnTo>
                  <a:pt x="166723" y="593"/>
                </a:lnTo>
                <a:lnTo>
                  <a:pt x="208998" y="9557"/>
                </a:lnTo>
                <a:lnTo>
                  <a:pt x="246066" y="28213"/>
                </a:lnTo>
                <a:lnTo>
                  <a:pt x="276849" y="55170"/>
                </a:lnTo>
                <a:lnTo>
                  <a:pt x="300271" y="89037"/>
                </a:lnTo>
                <a:lnTo>
                  <a:pt x="315255" y="128422"/>
                </a:lnTo>
                <a:lnTo>
                  <a:pt x="320724" y="171933"/>
                </a:lnTo>
                <a:lnTo>
                  <a:pt x="320117" y="187383"/>
                </a:lnTo>
                <a:lnTo>
                  <a:pt x="311411" y="231177"/>
                </a:lnTo>
                <a:lnTo>
                  <a:pt x="293435" y="270018"/>
                </a:lnTo>
                <a:lnTo>
                  <a:pt x="267552" y="302464"/>
                </a:lnTo>
                <a:lnTo>
                  <a:pt x="235127" y="327078"/>
                </a:lnTo>
                <a:lnTo>
                  <a:pt x="197522" y="342419"/>
                </a:lnTo>
                <a:lnTo>
                  <a:pt x="170247" y="346785"/>
                </a:lnTo>
                <a:lnTo>
                  <a:pt x="155063" y="346207"/>
                </a:lnTo>
                <a:lnTo>
                  <a:pt x="112506" y="337332"/>
                </a:lnTo>
                <a:lnTo>
                  <a:pt x="75251" y="318819"/>
                </a:lnTo>
                <a:lnTo>
                  <a:pt x="44337" y="292046"/>
                </a:lnTo>
                <a:lnTo>
                  <a:pt x="20800" y="258392"/>
                </a:lnTo>
                <a:lnTo>
                  <a:pt x="5680" y="219235"/>
                </a:lnTo>
                <a:lnTo>
                  <a:pt x="16" y="175952"/>
                </a:lnTo>
                <a:lnTo>
                  <a:pt x="0" y="173429"/>
                </a:lnTo>
                <a:close/>
              </a:path>
            </a:pathLst>
          </a:custGeom>
          <a:noFill/>
          <a:ln w="9525" cap="flat" cmpd="sng">
            <a:solidFill>
              <a:srgbClr val="CC615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581" name="Google Shape;1581;p58"/>
          <p:cNvSpPr/>
          <p:nvPr/>
        </p:nvSpPr>
        <p:spPr>
          <a:xfrm>
            <a:off x="6677890" y="4150821"/>
            <a:ext cx="419700" cy="448800"/>
          </a:xfrm>
          <a:prstGeom prst="rect">
            <a:avLst/>
          </a:prstGeom>
          <a:blipFill rotWithShape="1">
            <a:blip r:embed="rId24">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582" name="Google Shape;1582;p58"/>
          <p:cNvSpPr/>
          <p:nvPr/>
        </p:nvSpPr>
        <p:spPr>
          <a:xfrm>
            <a:off x="6728442" y="4177750"/>
            <a:ext cx="320700" cy="346800"/>
          </a:xfrm>
          <a:prstGeom prst="rect">
            <a:avLst/>
          </a:prstGeom>
          <a:blipFill rotWithShape="1">
            <a:blip r:embed="rId1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583" name="Google Shape;1583;p58"/>
          <p:cNvSpPr/>
          <p:nvPr/>
        </p:nvSpPr>
        <p:spPr>
          <a:xfrm>
            <a:off x="6728425" y="4177750"/>
            <a:ext cx="321310" cy="347345"/>
          </a:xfrm>
          <a:custGeom>
            <a:avLst/>
            <a:gdLst/>
            <a:ahLst/>
            <a:cxnLst/>
            <a:rect l="l" t="t" r="r" b="b"/>
            <a:pathLst>
              <a:path w="321310" h="347345" extrusionOk="0">
                <a:moveTo>
                  <a:pt x="0" y="173429"/>
                </a:moveTo>
                <a:lnTo>
                  <a:pt x="5364" y="128714"/>
                </a:lnTo>
                <a:lnTo>
                  <a:pt x="20537" y="88328"/>
                </a:lnTo>
                <a:lnTo>
                  <a:pt x="44135" y="53766"/>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5"/>
                </a:lnTo>
                <a:lnTo>
                  <a:pt x="155063" y="346207"/>
                </a:lnTo>
                <a:lnTo>
                  <a:pt x="112506" y="337332"/>
                </a:lnTo>
                <a:lnTo>
                  <a:pt x="75251" y="318819"/>
                </a:lnTo>
                <a:lnTo>
                  <a:pt x="44336" y="292046"/>
                </a:lnTo>
                <a:lnTo>
                  <a:pt x="20800" y="258392"/>
                </a:lnTo>
                <a:lnTo>
                  <a:pt x="5680" y="219234"/>
                </a:lnTo>
                <a:lnTo>
                  <a:pt x="16" y="175952"/>
                </a:lnTo>
                <a:lnTo>
                  <a:pt x="0" y="173429"/>
                </a:lnTo>
                <a:close/>
              </a:path>
            </a:pathLst>
          </a:custGeom>
          <a:noFill/>
          <a:ln w="9525" cap="flat" cmpd="sng">
            <a:solidFill>
              <a:srgbClr val="54B8D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584" name="Google Shape;1584;p58"/>
          <p:cNvSpPr/>
          <p:nvPr/>
        </p:nvSpPr>
        <p:spPr>
          <a:xfrm>
            <a:off x="6873240" y="5418512"/>
            <a:ext cx="419700" cy="448800"/>
          </a:xfrm>
          <a:prstGeom prst="rect">
            <a:avLst/>
          </a:prstGeom>
          <a:blipFill rotWithShape="1">
            <a:blip r:embed="rId2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585" name="Google Shape;1585;p58"/>
          <p:cNvSpPr/>
          <p:nvPr/>
        </p:nvSpPr>
        <p:spPr>
          <a:xfrm>
            <a:off x="6923764" y="5445343"/>
            <a:ext cx="320700" cy="346800"/>
          </a:xfrm>
          <a:prstGeom prst="rect">
            <a:avLst/>
          </a:prstGeom>
          <a:blipFill rotWithShape="1">
            <a:blip r:embed="rId1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586" name="Google Shape;1586;p58"/>
          <p:cNvSpPr/>
          <p:nvPr/>
        </p:nvSpPr>
        <p:spPr>
          <a:xfrm>
            <a:off x="6923747" y="5445343"/>
            <a:ext cx="321310" cy="347345"/>
          </a:xfrm>
          <a:custGeom>
            <a:avLst/>
            <a:gdLst/>
            <a:ahLst/>
            <a:cxnLst/>
            <a:rect l="l" t="t" r="r" b="b"/>
            <a:pathLst>
              <a:path w="321310" h="347345" extrusionOk="0">
                <a:moveTo>
                  <a:pt x="0" y="173429"/>
                </a:moveTo>
                <a:lnTo>
                  <a:pt x="5364" y="128714"/>
                </a:lnTo>
                <a:lnTo>
                  <a:pt x="20537" y="88328"/>
                </a:lnTo>
                <a:lnTo>
                  <a:pt x="44135" y="53766"/>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5"/>
                </a:lnTo>
                <a:lnTo>
                  <a:pt x="155063" y="346207"/>
                </a:lnTo>
                <a:lnTo>
                  <a:pt x="112506" y="337332"/>
                </a:lnTo>
                <a:lnTo>
                  <a:pt x="75251" y="318819"/>
                </a:lnTo>
                <a:lnTo>
                  <a:pt x="44336" y="292046"/>
                </a:lnTo>
                <a:lnTo>
                  <a:pt x="20800" y="258392"/>
                </a:lnTo>
                <a:lnTo>
                  <a:pt x="5680" y="219234"/>
                </a:lnTo>
                <a:lnTo>
                  <a:pt x="16" y="175952"/>
                </a:lnTo>
                <a:lnTo>
                  <a:pt x="0" y="173429"/>
                </a:lnTo>
                <a:close/>
              </a:path>
            </a:pathLst>
          </a:custGeom>
          <a:noFill/>
          <a:ln w="9525" cap="flat" cmpd="sng">
            <a:solidFill>
              <a:srgbClr val="54B8D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587" name="Google Shape;1587;p58"/>
          <p:cNvSpPr/>
          <p:nvPr/>
        </p:nvSpPr>
        <p:spPr>
          <a:xfrm>
            <a:off x="5821679" y="4333701"/>
            <a:ext cx="419700" cy="448800"/>
          </a:xfrm>
          <a:prstGeom prst="rect">
            <a:avLst/>
          </a:prstGeom>
          <a:blipFill rotWithShape="1">
            <a:blip r:embed="rId2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588" name="Google Shape;1588;p58"/>
          <p:cNvSpPr/>
          <p:nvPr/>
        </p:nvSpPr>
        <p:spPr>
          <a:xfrm>
            <a:off x="5870221" y="4362726"/>
            <a:ext cx="320700" cy="346800"/>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589" name="Google Shape;1589;p58"/>
          <p:cNvSpPr/>
          <p:nvPr/>
        </p:nvSpPr>
        <p:spPr>
          <a:xfrm>
            <a:off x="5870205" y="4362726"/>
            <a:ext cx="321310" cy="347345"/>
          </a:xfrm>
          <a:custGeom>
            <a:avLst/>
            <a:gdLst/>
            <a:ahLst/>
            <a:cxnLst/>
            <a:rect l="l" t="t" r="r" b="b"/>
            <a:pathLst>
              <a:path w="321310" h="347345" extrusionOk="0">
                <a:moveTo>
                  <a:pt x="0" y="173429"/>
                </a:moveTo>
                <a:lnTo>
                  <a:pt x="5364" y="128714"/>
                </a:lnTo>
                <a:lnTo>
                  <a:pt x="20537" y="88328"/>
                </a:lnTo>
                <a:lnTo>
                  <a:pt x="44135" y="53766"/>
                </a:lnTo>
                <a:lnTo>
                  <a:pt x="74777" y="26526"/>
                </a:lnTo>
                <a:lnTo>
                  <a:pt x="111080" y="8104"/>
                </a:lnTo>
                <a:lnTo>
                  <a:pt x="151661" y="0"/>
                </a:lnTo>
                <a:lnTo>
                  <a:pt x="166723" y="593"/>
                </a:lnTo>
                <a:lnTo>
                  <a:pt x="208998" y="9557"/>
                </a:lnTo>
                <a:lnTo>
                  <a:pt x="246066"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5"/>
                </a:lnTo>
                <a:lnTo>
                  <a:pt x="155063" y="346207"/>
                </a:lnTo>
                <a:lnTo>
                  <a:pt x="112506" y="337332"/>
                </a:lnTo>
                <a:lnTo>
                  <a:pt x="75251" y="318819"/>
                </a:lnTo>
                <a:lnTo>
                  <a:pt x="44337" y="292046"/>
                </a:lnTo>
                <a:lnTo>
                  <a:pt x="20800" y="258392"/>
                </a:lnTo>
                <a:lnTo>
                  <a:pt x="5680" y="219235"/>
                </a:lnTo>
                <a:lnTo>
                  <a:pt x="16" y="175952"/>
                </a:lnTo>
                <a:lnTo>
                  <a:pt x="0" y="173429"/>
                </a:lnTo>
                <a:close/>
              </a:path>
            </a:pathLst>
          </a:custGeom>
          <a:noFill/>
          <a:ln w="9525" cap="flat" cmpd="sng">
            <a:solidFill>
              <a:srgbClr val="54B8D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590" name="Google Shape;1590;p58"/>
          <p:cNvSpPr/>
          <p:nvPr/>
        </p:nvSpPr>
        <p:spPr>
          <a:xfrm>
            <a:off x="4603865" y="3947159"/>
            <a:ext cx="423900" cy="448800"/>
          </a:xfrm>
          <a:prstGeom prst="rect">
            <a:avLst/>
          </a:prstGeom>
          <a:blipFill rotWithShape="1">
            <a:blip r:embed="rId27">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591" name="Google Shape;1591;p58"/>
          <p:cNvSpPr/>
          <p:nvPr/>
        </p:nvSpPr>
        <p:spPr>
          <a:xfrm>
            <a:off x="4654550" y="3974038"/>
            <a:ext cx="320700" cy="346800"/>
          </a:xfrm>
          <a:prstGeom prst="rect">
            <a:avLst/>
          </a:prstGeom>
          <a:blipFill rotWithShape="1">
            <a:blip r:embed="rId1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592" name="Google Shape;1592;p58"/>
          <p:cNvSpPr/>
          <p:nvPr/>
        </p:nvSpPr>
        <p:spPr>
          <a:xfrm>
            <a:off x="4654533" y="3974038"/>
            <a:ext cx="321310" cy="347345"/>
          </a:xfrm>
          <a:custGeom>
            <a:avLst/>
            <a:gdLst/>
            <a:ahLst/>
            <a:cxnLst/>
            <a:rect l="l" t="t" r="r" b="b"/>
            <a:pathLst>
              <a:path w="321310" h="347345" extrusionOk="0">
                <a:moveTo>
                  <a:pt x="0" y="173429"/>
                </a:moveTo>
                <a:lnTo>
                  <a:pt x="5364" y="128714"/>
                </a:lnTo>
                <a:lnTo>
                  <a:pt x="20537" y="88328"/>
                </a:lnTo>
                <a:lnTo>
                  <a:pt x="44135" y="53766"/>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6"/>
                </a:lnTo>
                <a:lnTo>
                  <a:pt x="155063" y="346207"/>
                </a:lnTo>
                <a:lnTo>
                  <a:pt x="112506" y="337332"/>
                </a:lnTo>
                <a:lnTo>
                  <a:pt x="75251" y="318819"/>
                </a:lnTo>
                <a:lnTo>
                  <a:pt x="44337" y="292047"/>
                </a:lnTo>
                <a:lnTo>
                  <a:pt x="20800" y="258392"/>
                </a:lnTo>
                <a:lnTo>
                  <a:pt x="5680" y="219235"/>
                </a:lnTo>
                <a:lnTo>
                  <a:pt x="16" y="175952"/>
                </a:lnTo>
                <a:lnTo>
                  <a:pt x="0" y="173429"/>
                </a:lnTo>
                <a:close/>
              </a:path>
            </a:pathLst>
          </a:custGeom>
          <a:noFill/>
          <a:ln w="9525" cap="flat" cmpd="sng">
            <a:solidFill>
              <a:srgbClr val="54B8D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593" name="Google Shape;1593;p58"/>
          <p:cNvSpPr/>
          <p:nvPr/>
        </p:nvSpPr>
        <p:spPr>
          <a:xfrm>
            <a:off x="7222374" y="3207327"/>
            <a:ext cx="419700" cy="448800"/>
          </a:xfrm>
          <a:prstGeom prst="rect">
            <a:avLst/>
          </a:prstGeom>
          <a:blipFill rotWithShape="1">
            <a:blip r:embed="rId28">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594" name="Google Shape;1594;p58"/>
          <p:cNvSpPr/>
          <p:nvPr/>
        </p:nvSpPr>
        <p:spPr>
          <a:xfrm>
            <a:off x="7272120" y="3235893"/>
            <a:ext cx="320700" cy="346800"/>
          </a:xfrm>
          <a:prstGeom prst="rect">
            <a:avLst/>
          </a:prstGeom>
          <a:blipFill rotWithShape="1">
            <a:blip r:embed="rId29">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595" name="Google Shape;1595;p58"/>
          <p:cNvSpPr/>
          <p:nvPr/>
        </p:nvSpPr>
        <p:spPr>
          <a:xfrm>
            <a:off x="7272103" y="3235893"/>
            <a:ext cx="321310" cy="347345"/>
          </a:xfrm>
          <a:custGeom>
            <a:avLst/>
            <a:gdLst/>
            <a:ahLst/>
            <a:cxnLst/>
            <a:rect l="l" t="t" r="r" b="b"/>
            <a:pathLst>
              <a:path w="321310" h="347345" extrusionOk="0">
                <a:moveTo>
                  <a:pt x="0" y="173429"/>
                </a:moveTo>
                <a:lnTo>
                  <a:pt x="5364" y="128714"/>
                </a:lnTo>
                <a:lnTo>
                  <a:pt x="20537" y="88327"/>
                </a:lnTo>
                <a:lnTo>
                  <a:pt x="44135" y="53766"/>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7"/>
                </a:lnTo>
                <a:lnTo>
                  <a:pt x="293435" y="270018"/>
                </a:lnTo>
                <a:lnTo>
                  <a:pt x="267552" y="302464"/>
                </a:lnTo>
                <a:lnTo>
                  <a:pt x="235127" y="327078"/>
                </a:lnTo>
                <a:lnTo>
                  <a:pt x="197522" y="342420"/>
                </a:lnTo>
                <a:lnTo>
                  <a:pt x="170247" y="346785"/>
                </a:lnTo>
                <a:lnTo>
                  <a:pt x="155063" y="346207"/>
                </a:lnTo>
                <a:lnTo>
                  <a:pt x="112506" y="337332"/>
                </a:lnTo>
                <a:lnTo>
                  <a:pt x="75251" y="318819"/>
                </a:lnTo>
                <a:lnTo>
                  <a:pt x="44337" y="292046"/>
                </a:lnTo>
                <a:lnTo>
                  <a:pt x="20800" y="258392"/>
                </a:lnTo>
                <a:lnTo>
                  <a:pt x="5680" y="219234"/>
                </a:lnTo>
                <a:lnTo>
                  <a:pt x="16" y="175952"/>
                </a:lnTo>
                <a:lnTo>
                  <a:pt x="0" y="173429"/>
                </a:lnTo>
                <a:close/>
              </a:path>
            </a:pathLst>
          </a:custGeom>
          <a:noFill/>
          <a:ln w="9525" cap="flat" cmpd="sng">
            <a:solidFill>
              <a:srgbClr val="CC615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596" name="Google Shape;1596;p58"/>
          <p:cNvSpPr/>
          <p:nvPr/>
        </p:nvSpPr>
        <p:spPr>
          <a:xfrm>
            <a:off x="6515792" y="4703618"/>
            <a:ext cx="423900" cy="448800"/>
          </a:xfrm>
          <a:prstGeom prst="rect">
            <a:avLst/>
          </a:prstGeom>
          <a:blipFill rotWithShape="1">
            <a:blip r:embed="rId30">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597" name="Google Shape;1597;p58"/>
          <p:cNvSpPr/>
          <p:nvPr/>
        </p:nvSpPr>
        <p:spPr>
          <a:xfrm>
            <a:off x="6568078" y="4730355"/>
            <a:ext cx="320700" cy="346800"/>
          </a:xfrm>
          <a:prstGeom prst="rect">
            <a:avLst/>
          </a:prstGeom>
          <a:blipFill rotWithShape="1">
            <a:blip r:embed="rId8">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598" name="Google Shape;1598;p58"/>
          <p:cNvSpPr/>
          <p:nvPr/>
        </p:nvSpPr>
        <p:spPr>
          <a:xfrm>
            <a:off x="6568061" y="4730355"/>
            <a:ext cx="321310" cy="347345"/>
          </a:xfrm>
          <a:custGeom>
            <a:avLst/>
            <a:gdLst/>
            <a:ahLst/>
            <a:cxnLst/>
            <a:rect l="l" t="t" r="r" b="b"/>
            <a:pathLst>
              <a:path w="321310" h="347345" extrusionOk="0">
                <a:moveTo>
                  <a:pt x="0" y="173429"/>
                </a:moveTo>
                <a:lnTo>
                  <a:pt x="5364" y="128714"/>
                </a:lnTo>
                <a:lnTo>
                  <a:pt x="20537" y="88328"/>
                </a:lnTo>
                <a:lnTo>
                  <a:pt x="44135" y="53766"/>
                </a:lnTo>
                <a:lnTo>
                  <a:pt x="74777" y="26525"/>
                </a:lnTo>
                <a:lnTo>
                  <a:pt x="111080" y="8104"/>
                </a:lnTo>
                <a:lnTo>
                  <a:pt x="151661" y="0"/>
                </a:lnTo>
                <a:lnTo>
                  <a:pt x="166723" y="593"/>
                </a:lnTo>
                <a:lnTo>
                  <a:pt x="208998" y="9557"/>
                </a:lnTo>
                <a:lnTo>
                  <a:pt x="246066"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5"/>
                </a:lnTo>
                <a:lnTo>
                  <a:pt x="155063" y="346207"/>
                </a:lnTo>
                <a:lnTo>
                  <a:pt x="112506" y="337332"/>
                </a:lnTo>
                <a:lnTo>
                  <a:pt x="75251" y="318819"/>
                </a:lnTo>
                <a:lnTo>
                  <a:pt x="44337" y="292046"/>
                </a:lnTo>
                <a:lnTo>
                  <a:pt x="20800" y="258392"/>
                </a:lnTo>
                <a:lnTo>
                  <a:pt x="5680" y="219235"/>
                </a:lnTo>
                <a:lnTo>
                  <a:pt x="16" y="175952"/>
                </a:lnTo>
                <a:lnTo>
                  <a:pt x="0" y="173429"/>
                </a:lnTo>
                <a:close/>
              </a:path>
            </a:pathLst>
          </a:custGeom>
          <a:noFill/>
          <a:ln w="9525" cap="flat" cmpd="sng">
            <a:solidFill>
              <a:srgbClr val="CC615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599" name="Google Shape;1599;p58"/>
          <p:cNvSpPr/>
          <p:nvPr/>
        </p:nvSpPr>
        <p:spPr>
          <a:xfrm>
            <a:off x="8506690" y="2114203"/>
            <a:ext cx="419700" cy="448800"/>
          </a:xfrm>
          <a:prstGeom prst="rect">
            <a:avLst/>
          </a:prstGeom>
          <a:blipFill rotWithShape="1">
            <a:blip r:embed="rId31">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600" name="Google Shape;1600;p58"/>
          <p:cNvSpPr/>
          <p:nvPr/>
        </p:nvSpPr>
        <p:spPr>
          <a:xfrm>
            <a:off x="8556383" y="2143166"/>
            <a:ext cx="320700" cy="346800"/>
          </a:xfrm>
          <a:prstGeom prst="rect">
            <a:avLst/>
          </a:prstGeom>
          <a:blipFill rotWithShape="1">
            <a:blip r:embed="rId29">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601" name="Google Shape;1601;p58"/>
          <p:cNvSpPr/>
          <p:nvPr/>
        </p:nvSpPr>
        <p:spPr>
          <a:xfrm>
            <a:off x="8556366" y="2143166"/>
            <a:ext cx="321309" cy="347344"/>
          </a:xfrm>
          <a:custGeom>
            <a:avLst/>
            <a:gdLst/>
            <a:ahLst/>
            <a:cxnLst/>
            <a:rect l="l" t="t" r="r" b="b"/>
            <a:pathLst>
              <a:path w="321309" h="347344" extrusionOk="0">
                <a:moveTo>
                  <a:pt x="0" y="173429"/>
                </a:moveTo>
                <a:lnTo>
                  <a:pt x="5364" y="128714"/>
                </a:lnTo>
                <a:lnTo>
                  <a:pt x="20537" y="88327"/>
                </a:lnTo>
                <a:lnTo>
                  <a:pt x="44135" y="53765"/>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7"/>
                </a:lnTo>
                <a:lnTo>
                  <a:pt x="293435" y="270018"/>
                </a:lnTo>
                <a:lnTo>
                  <a:pt x="267552" y="302464"/>
                </a:lnTo>
                <a:lnTo>
                  <a:pt x="235127" y="327078"/>
                </a:lnTo>
                <a:lnTo>
                  <a:pt x="197522" y="342420"/>
                </a:lnTo>
                <a:lnTo>
                  <a:pt x="170247" y="346786"/>
                </a:lnTo>
                <a:lnTo>
                  <a:pt x="155063" y="346207"/>
                </a:lnTo>
                <a:lnTo>
                  <a:pt x="112506" y="337333"/>
                </a:lnTo>
                <a:lnTo>
                  <a:pt x="75252" y="318819"/>
                </a:lnTo>
                <a:lnTo>
                  <a:pt x="44337" y="292047"/>
                </a:lnTo>
                <a:lnTo>
                  <a:pt x="20800" y="258392"/>
                </a:lnTo>
                <a:lnTo>
                  <a:pt x="5680" y="219235"/>
                </a:lnTo>
                <a:lnTo>
                  <a:pt x="16" y="175952"/>
                </a:lnTo>
                <a:lnTo>
                  <a:pt x="0" y="173429"/>
                </a:lnTo>
                <a:close/>
              </a:path>
            </a:pathLst>
          </a:custGeom>
          <a:noFill/>
          <a:ln w="9525" cap="flat" cmpd="sng">
            <a:solidFill>
              <a:srgbClr val="CC615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602" name="Google Shape;1602;p58"/>
          <p:cNvSpPr/>
          <p:nvPr/>
        </p:nvSpPr>
        <p:spPr>
          <a:xfrm>
            <a:off x="7754388" y="1856509"/>
            <a:ext cx="423900" cy="448800"/>
          </a:xfrm>
          <a:prstGeom prst="rect">
            <a:avLst/>
          </a:prstGeom>
          <a:blipFill rotWithShape="1">
            <a:blip r:embed="rId32">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603" name="Google Shape;1603;p58"/>
          <p:cNvSpPr/>
          <p:nvPr/>
        </p:nvSpPr>
        <p:spPr>
          <a:xfrm>
            <a:off x="7806081" y="1886013"/>
            <a:ext cx="320700" cy="346800"/>
          </a:xfrm>
          <a:prstGeom prst="rect">
            <a:avLst/>
          </a:prstGeom>
          <a:blipFill rotWithShape="1">
            <a:blip r:embed="rId8">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604" name="Google Shape;1604;p58"/>
          <p:cNvSpPr/>
          <p:nvPr/>
        </p:nvSpPr>
        <p:spPr>
          <a:xfrm>
            <a:off x="7806064" y="1886013"/>
            <a:ext cx="321309" cy="347344"/>
          </a:xfrm>
          <a:custGeom>
            <a:avLst/>
            <a:gdLst/>
            <a:ahLst/>
            <a:cxnLst/>
            <a:rect l="l" t="t" r="r" b="b"/>
            <a:pathLst>
              <a:path w="321309" h="347344" extrusionOk="0">
                <a:moveTo>
                  <a:pt x="0" y="173429"/>
                </a:moveTo>
                <a:lnTo>
                  <a:pt x="5364" y="128714"/>
                </a:lnTo>
                <a:lnTo>
                  <a:pt x="20537" y="88328"/>
                </a:lnTo>
                <a:lnTo>
                  <a:pt x="44135" y="53766"/>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6"/>
                </a:lnTo>
                <a:lnTo>
                  <a:pt x="155063" y="346207"/>
                </a:lnTo>
                <a:lnTo>
                  <a:pt x="112506" y="337332"/>
                </a:lnTo>
                <a:lnTo>
                  <a:pt x="75252" y="318819"/>
                </a:lnTo>
                <a:lnTo>
                  <a:pt x="44337" y="292046"/>
                </a:lnTo>
                <a:lnTo>
                  <a:pt x="20800" y="258392"/>
                </a:lnTo>
                <a:lnTo>
                  <a:pt x="5680" y="219235"/>
                </a:lnTo>
                <a:lnTo>
                  <a:pt x="16" y="175952"/>
                </a:lnTo>
                <a:lnTo>
                  <a:pt x="0" y="173429"/>
                </a:lnTo>
                <a:close/>
              </a:path>
            </a:pathLst>
          </a:custGeom>
          <a:noFill/>
          <a:ln w="9525" cap="flat" cmpd="sng">
            <a:solidFill>
              <a:srgbClr val="CC615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605" name="Google Shape;1605;p58"/>
          <p:cNvSpPr/>
          <p:nvPr/>
        </p:nvSpPr>
        <p:spPr>
          <a:xfrm>
            <a:off x="7675417" y="3947159"/>
            <a:ext cx="419700" cy="448800"/>
          </a:xfrm>
          <a:prstGeom prst="rect">
            <a:avLst/>
          </a:prstGeom>
          <a:blipFill rotWithShape="1">
            <a:blip r:embed="rId3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606" name="Google Shape;1606;p58"/>
          <p:cNvSpPr/>
          <p:nvPr/>
        </p:nvSpPr>
        <p:spPr>
          <a:xfrm>
            <a:off x="7725590" y="3974038"/>
            <a:ext cx="320700" cy="346800"/>
          </a:xfrm>
          <a:prstGeom prst="rect">
            <a:avLst/>
          </a:prstGeom>
          <a:blipFill rotWithShape="1">
            <a:blip r:embed="rId22">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607" name="Google Shape;1607;p58"/>
          <p:cNvSpPr/>
          <p:nvPr/>
        </p:nvSpPr>
        <p:spPr>
          <a:xfrm>
            <a:off x="7725573" y="3974038"/>
            <a:ext cx="321309" cy="347345"/>
          </a:xfrm>
          <a:custGeom>
            <a:avLst/>
            <a:gdLst/>
            <a:ahLst/>
            <a:cxnLst/>
            <a:rect l="l" t="t" r="r" b="b"/>
            <a:pathLst>
              <a:path w="321309" h="347345" extrusionOk="0">
                <a:moveTo>
                  <a:pt x="0" y="173429"/>
                </a:moveTo>
                <a:lnTo>
                  <a:pt x="5364" y="128714"/>
                </a:lnTo>
                <a:lnTo>
                  <a:pt x="20537" y="88328"/>
                </a:lnTo>
                <a:lnTo>
                  <a:pt x="44135" y="53766"/>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6"/>
                </a:lnTo>
                <a:lnTo>
                  <a:pt x="155063" y="346207"/>
                </a:lnTo>
                <a:lnTo>
                  <a:pt x="112506" y="337332"/>
                </a:lnTo>
                <a:lnTo>
                  <a:pt x="75251" y="318819"/>
                </a:lnTo>
                <a:lnTo>
                  <a:pt x="44337" y="292047"/>
                </a:lnTo>
                <a:lnTo>
                  <a:pt x="20800" y="258392"/>
                </a:lnTo>
                <a:lnTo>
                  <a:pt x="5680" y="219235"/>
                </a:lnTo>
                <a:lnTo>
                  <a:pt x="16" y="175952"/>
                </a:lnTo>
                <a:lnTo>
                  <a:pt x="0" y="173429"/>
                </a:lnTo>
                <a:close/>
              </a:path>
            </a:pathLst>
          </a:custGeom>
          <a:noFill/>
          <a:ln w="9525" cap="flat" cmpd="sng">
            <a:solidFill>
              <a:srgbClr val="CC615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608" name="Google Shape;1608;p58"/>
          <p:cNvSpPr/>
          <p:nvPr/>
        </p:nvSpPr>
        <p:spPr>
          <a:xfrm>
            <a:off x="6565669" y="3066010"/>
            <a:ext cx="423900" cy="448800"/>
          </a:xfrm>
          <a:prstGeom prst="rect">
            <a:avLst/>
          </a:prstGeom>
          <a:blipFill rotWithShape="1">
            <a:blip r:embed="rId34">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609" name="Google Shape;1609;p58"/>
          <p:cNvSpPr/>
          <p:nvPr/>
        </p:nvSpPr>
        <p:spPr>
          <a:xfrm>
            <a:off x="6617831" y="3094022"/>
            <a:ext cx="320700" cy="346800"/>
          </a:xfrm>
          <a:prstGeom prst="rect">
            <a:avLst/>
          </a:prstGeom>
          <a:blipFill rotWithShape="1">
            <a:blip r:embed="rId8">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610" name="Google Shape;1610;p58"/>
          <p:cNvSpPr/>
          <p:nvPr/>
        </p:nvSpPr>
        <p:spPr>
          <a:xfrm>
            <a:off x="6617814" y="3094022"/>
            <a:ext cx="321310" cy="347345"/>
          </a:xfrm>
          <a:custGeom>
            <a:avLst/>
            <a:gdLst/>
            <a:ahLst/>
            <a:cxnLst/>
            <a:rect l="l" t="t" r="r" b="b"/>
            <a:pathLst>
              <a:path w="321310" h="347345" extrusionOk="0">
                <a:moveTo>
                  <a:pt x="0" y="173429"/>
                </a:moveTo>
                <a:lnTo>
                  <a:pt x="5364" y="128714"/>
                </a:lnTo>
                <a:lnTo>
                  <a:pt x="20537" y="88327"/>
                </a:lnTo>
                <a:lnTo>
                  <a:pt x="44135" y="53766"/>
                </a:lnTo>
                <a:lnTo>
                  <a:pt x="74777" y="26525"/>
                </a:lnTo>
                <a:lnTo>
                  <a:pt x="111080" y="8104"/>
                </a:lnTo>
                <a:lnTo>
                  <a:pt x="151661" y="0"/>
                </a:lnTo>
                <a:lnTo>
                  <a:pt x="166724" y="593"/>
                </a:lnTo>
                <a:lnTo>
                  <a:pt x="208998" y="9557"/>
                </a:lnTo>
                <a:lnTo>
                  <a:pt x="246066" y="28213"/>
                </a:lnTo>
                <a:lnTo>
                  <a:pt x="276849" y="55171"/>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6"/>
                </a:lnTo>
                <a:lnTo>
                  <a:pt x="155063" y="346207"/>
                </a:lnTo>
                <a:lnTo>
                  <a:pt x="112506" y="337332"/>
                </a:lnTo>
                <a:lnTo>
                  <a:pt x="75252" y="318819"/>
                </a:lnTo>
                <a:lnTo>
                  <a:pt x="44337" y="292047"/>
                </a:lnTo>
                <a:lnTo>
                  <a:pt x="20800" y="258392"/>
                </a:lnTo>
                <a:lnTo>
                  <a:pt x="5680" y="219235"/>
                </a:lnTo>
                <a:lnTo>
                  <a:pt x="16" y="175952"/>
                </a:lnTo>
                <a:lnTo>
                  <a:pt x="0" y="173429"/>
                </a:lnTo>
                <a:close/>
              </a:path>
            </a:pathLst>
          </a:custGeom>
          <a:noFill/>
          <a:ln w="9525" cap="flat" cmpd="sng">
            <a:solidFill>
              <a:srgbClr val="CC615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611" name="Google Shape;1611;p58"/>
          <p:cNvSpPr/>
          <p:nvPr/>
        </p:nvSpPr>
        <p:spPr>
          <a:xfrm>
            <a:off x="9583188" y="2413461"/>
            <a:ext cx="423900" cy="448800"/>
          </a:xfrm>
          <a:prstGeom prst="rect">
            <a:avLst/>
          </a:prstGeom>
          <a:blipFill rotWithShape="1">
            <a:blip r:embed="rId3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612" name="Google Shape;1612;p58"/>
          <p:cNvSpPr/>
          <p:nvPr/>
        </p:nvSpPr>
        <p:spPr>
          <a:xfrm>
            <a:off x="9634026" y="2441422"/>
            <a:ext cx="320700" cy="346800"/>
          </a:xfrm>
          <a:prstGeom prst="rect">
            <a:avLst/>
          </a:prstGeom>
          <a:blipFill rotWithShape="1">
            <a:blip r:embed="rId8">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613" name="Google Shape;1613;p58"/>
          <p:cNvSpPr/>
          <p:nvPr/>
        </p:nvSpPr>
        <p:spPr>
          <a:xfrm>
            <a:off x="9634010" y="2441422"/>
            <a:ext cx="321309" cy="347344"/>
          </a:xfrm>
          <a:custGeom>
            <a:avLst/>
            <a:gdLst/>
            <a:ahLst/>
            <a:cxnLst/>
            <a:rect l="l" t="t" r="r" b="b"/>
            <a:pathLst>
              <a:path w="321309" h="347344" extrusionOk="0">
                <a:moveTo>
                  <a:pt x="0" y="173429"/>
                </a:moveTo>
                <a:lnTo>
                  <a:pt x="5364" y="128714"/>
                </a:lnTo>
                <a:lnTo>
                  <a:pt x="20537" y="88327"/>
                </a:lnTo>
                <a:lnTo>
                  <a:pt x="44135" y="53765"/>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7"/>
                </a:lnTo>
                <a:lnTo>
                  <a:pt x="293435" y="270018"/>
                </a:lnTo>
                <a:lnTo>
                  <a:pt x="267552" y="302464"/>
                </a:lnTo>
                <a:lnTo>
                  <a:pt x="235127" y="327078"/>
                </a:lnTo>
                <a:lnTo>
                  <a:pt x="197522" y="342420"/>
                </a:lnTo>
                <a:lnTo>
                  <a:pt x="170247" y="346786"/>
                </a:lnTo>
                <a:lnTo>
                  <a:pt x="155063" y="346207"/>
                </a:lnTo>
                <a:lnTo>
                  <a:pt x="112506" y="337333"/>
                </a:lnTo>
                <a:lnTo>
                  <a:pt x="75252" y="318820"/>
                </a:lnTo>
                <a:lnTo>
                  <a:pt x="44337" y="292047"/>
                </a:lnTo>
                <a:lnTo>
                  <a:pt x="20800" y="258392"/>
                </a:lnTo>
                <a:lnTo>
                  <a:pt x="5680" y="219235"/>
                </a:lnTo>
                <a:lnTo>
                  <a:pt x="16" y="175952"/>
                </a:lnTo>
                <a:lnTo>
                  <a:pt x="0" y="173429"/>
                </a:lnTo>
                <a:close/>
              </a:path>
            </a:pathLst>
          </a:custGeom>
          <a:noFill/>
          <a:ln w="9525" cap="flat" cmpd="sng">
            <a:solidFill>
              <a:srgbClr val="CC615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614" name="Google Shape;1614;p58"/>
          <p:cNvSpPr/>
          <p:nvPr/>
        </p:nvSpPr>
        <p:spPr>
          <a:xfrm>
            <a:off x="7675417" y="3066010"/>
            <a:ext cx="419700" cy="448800"/>
          </a:xfrm>
          <a:prstGeom prst="rect">
            <a:avLst/>
          </a:prstGeom>
          <a:blipFill rotWithShape="1">
            <a:blip r:embed="rId3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615" name="Google Shape;1615;p58"/>
          <p:cNvSpPr/>
          <p:nvPr/>
        </p:nvSpPr>
        <p:spPr>
          <a:xfrm>
            <a:off x="7725590" y="3094022"/>
            <a:ext cx="320700" cy="346800"/>
          </a:xfrm>
          <a:prstGeom prst="rect">
            <a:avLst/>
          </a:prstGeom>
          <a:blipFill rotWithShape="1">
            <a:blip r:embed="rId10">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616" name="Google Shape;1616;p58"/>
          <p:cNvSpPr/>
          <p:nvPr/>
        </p:nvSpPr>
        <p:spPr>
          <a:xfrm>
            <a:off x="7725573" y="3094022"/>
            <a:ext cx="321309" cy="347345"/>
          </a:xfrm>
          <a:custGeom>
            <a:avLst/>
            <a:gdLst/>
            <a:ahLst/>
            <a:cxnLst/>
            <a:rect l="l" t="t" r="r" b="b"/>
            <a:pathLst>
              <a:path w="321309" h="347345" extrusionOk="0">
                <a:moveTo>
                  <a:pt x="0" y="173429"/>
                </a:moveTo>
                <a:lnTo>
                  <a:pt x="5364" y="128714"/>
                </a:lnTo>
                <a:lnTo>
                  <a:pt x="20537" y="88327"/>
                </a:lnTo>
                <a:lnTo>
                  <a:pt x="44135" y="53765"/>
                </a:lnTo>
                <a:lnTo>
                  <a:pt x="74777" y="26525"/>
                </a:lnTo>
                <a:lnTo>
                  <a:pt x="111080" y="8104"/>
                </a:lnTo>
                <a:lnTo>
                  <a:pt x="151661" y="0"/>
                </a:lnTo>
                <a:lnTo>
                  <a:pt x="166724" y="593"/>
                </a:lnTo>
                <a:lnTo>
                  <a:pt x="208998" y="9557"/>
                </a:lnTo>
                <a:lnTo>
                  <a:pt x="246066" y="28213"/>
                </a:lnTo>
                <a:lnTo>
                  <a:pt x="276849" y="55171"/>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6"/>
                </a:lnTo>
                <a:lnTo>
                  <a:pt x="155063" y="346207"/>
                </a:lnTo>
                <a:lnTo>
                  <a:pt x="112506" y="337332"/>
                </a:lnTo>
                <a:lnTo>
                  <a:pt x="75252" y="318819"/>
                </a:lnTo>
                <a:lnTo>
                  <a:pt x="44337" y="292047"/>
                </a:lnTo>
                <a:lnTo>
                  <a:pt x="20800" y="258392"/>
                </a:lnTo>
                <a:lnTo>
                  <a:pt x="5680" y="219235"/>
                </a:lnTo>
                <a:lnTo>
                  <a:pt x="16" y="175952"/>
                </a:lnTo>
                <a:lnTo>
                  <a:pt x="0" y="173429"/>
                </a:lnTo>
                <a:close/>
              </a:path>
            </a:pathLst>
          </a:custGeom>
          <a:noFill/>
          <a:ln w="9525" cap="flat" cmpd="sng">
            <a:solidFill>
              <a:srgbClr val="CC615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617" name="Google Shape;1617;p58"/>
          <p:cNvSpPr/>
          <p:nvPr/>
        </p:nvSpPr>
        <p:spPr>
          <a:xfrm>
            <a:off x="6008716" y="5052752"/>
            <a:ext cx="423900" cy="448800"/>
          </a:xfrm>
          <a:prstGeom prst="rect">
            <a:avLst/>
          </a:prstGeom>
          <a:blipFill rotWithShape="1">
            <a:blip r:embed="rId37">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618" name="Google Shape;1618;p58"/>
          <p:cNvSpPr/>
          <p:nvPr/>
        </p:nvSpPr>
        <p:spPr>
          <a:xfrm>
            <a:off x="6059775" y="5079027"/>
            <a:ext cx="320700" cy="346800"/>
          </a:xfrm>
          <a:prstGeom prst="rect">
            <a:avLst/>
          </a:prstGeom>
          <a:blipFill rotWithShape="1">
            <a:blip r:embed="rId1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619" name="Google Shape;1619;p58"/>
          <p:cNvSpPr/>
          <p:nvPr/>
        </p:nvSpPr>
        <p:spPr>
          <a:xfrm>
            <a:off x="6059759" y="5079027"/>
            <a:ext cx="321310" cy="347345"/>
          </a:xfrm>
          <a:custGeom>
            <a:avLst/>
            <a:gdLst/>
            <a:ahLst/>
            <a:cxnLst/>
            <a:rect l="l" t="t" r="r" b="b"/>
            <a:pathLst>
              <a:path w="321310" h="347345" extrusionOk="0">
                <a:moveTo>
                  <a:pt x="0" y="173429"/>
                </a:moveTo>
                <a:lnTo>
                  <a:pt x="5364" y="128714"/>
                </a:lnTo>
                <a:lnTo>
                  <a:pt x="20537" y="88328"/>
                </a:lnTo>
                <a:lnTo>
                  <a:pt x="44135" y="53766"/>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6"/>
                </a:lnTo>
                <a:lnTo>
                  <a:pt x="155063" y="346207"/>
                </a:lnTo>
                <a:lnTo>
                  <a:pt x="112506" y="337332"/>
                </a:lnTo>
                <a:lnTo>
                  <a:pt x="75251" y="318819"/>
                </a:lnTo>
                <a:lnTo>
                  <a:pt x="44337" y="292046"/>
                </a:lnTo>
                <a:lnTo>
                  <a:pt x="20800" y="258392"/>
                </a:lnTo>
                <a:lnTo>
                  <a:pt x="5680" y="219235"/>
                </a:lnTo>
                <a:lnTo>
                  <a:pt x="16" y="175952"/>
                </a:lnTo>
                <a:lnTo>
                  <a:pt x="0" y="173429"/>
                </a:lnTo>
                <a:close/>
              </a:path>
            </a:pathLst>
          </a:custGeom>
          <a:noFill/>
          <a:ln w="9525" cap="flat" cmpd="sng">
            <a:solidFill>
              <a:srgbClr val="54B8D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620" name="Google Shape;1620;p58"/>
          <p:cNvSpPr/>
          <p:nvPr/>
        </p:nvSpPr>
        <p:spPr>
          <a:xfrm>
            <a:off x="7347065" y="4358640"/>
            <a:ext cx="419700" cy="444600"/>
          </a:xfrm>
          <a:prstGeom prst="rect">
            <a:avLst/>
          </a:prstGeom>
          <a:blipFill rotWithShape="1">
            <a:blip r:embed="rId38">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621" name="Google Shape;1621;p58"/>
          <p:cNvSpPr/>
          <p:nvPr/>
        </p:nvSpPr>
        <p:spPr>
          <a:xfrm>
            <a:off x="7397320" y="4384304"/>
            <a:ext cx="320700" cy="346800"/>
          </a:xfrm>
          <a:prstGeom prst="rect">
            <a:avLst/>
          </a:prstGeom>
          <a:blipFill rotWithShape="1">
            <a:blip r:embed="rId1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622" name="Google Shape;1622;p58"/>
          <p:cNvSpPr/>
          <p:nvPr/>
        </p:nvSpPr>
        <p:spPr>
          <a:xfrm>
            <a:off x="7397303" y="4384304"/>
            <a:ext cx="321310" cy="347345"/>
          </a:xfrm>
          <a:custGeom>
            <a:avLst/>
            <a:gdLst/>
            <a:ahLst/>
            <a:cxnLst/>
            <a:rect l="l" t="t" r="r" b="b"/>
            <a:pathLst>
              <a:path w="321310" h="347345" extrusionOk="0">
                <a:moveTo>
                  <a:pt x="0" y="173429"/>
                </a:moveTo>
                <a:lnTo>
                  <a:pt x="5364" y="128714"/>
                </a:lnTo>
                <a:lnTo>
                  <a:pt x="20537" y="88328"/>
                </a:lnTo>
                <a:lnTo>
                  <a:pt x="44135" y="53766"/>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5"/>
                </a:lnTo>
                <a:lnTo>
                  <a:pt x="155063" y="346207"/>
                </a:lnTo>
                <a:lnTo>
                  <a:pt x="112506" y="337332"/>
                </a:lnTo>
                <a:lnTo>
                  <a:pt x="75251" y="318819"/>
                </a:lnTo>
                <a:lnTo>
                  <a:pt x="44337" y="292046"/>
                </a:lnTo>
                <a:lnTo>
                  <a:pt x="20800" y="258392"/>
                </a:lnTo>
                <a:lnTo>
                  <a:pt x="5680" y="219234"/>
                </a:lnTo>
                <a:lnTo>
                  <a:pt x="16" y="175952"/>
                </a:lnTo>
                <a:lnTo>
                  <a:pt x="0" y="173429"/>
                </a:lnTo>
                <a:close/>
              </a:path>
            </a:pathLst>
          </a:custGeom>
          <a:noFill/>
          <a:ln w="9525" cap="flat" cmpd="sng">
            <a:solidFill>
              <a:srgbClr val="54B8D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623" name="Google Shape;1623;p58"/>
          <p:cNvSpPr/>
          <p:nvPr/>
        </p:nvSpPr>
        <p:spPr>
          <a:xfrm>
            <a:off x="7725294" y="5397730"/>
            <a:ext cx="419700" cy="448800"/>
          </a:xfrm>
          <a:prstGeom prst="rect">
            <a:avLst/>
          </a:prstGeom>
          <a:blipFill rotWithShape="1">
            <a:blip r:embed="rId39">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624" name="Google Shape;1624;p58"/>
          <p:cNvSpPr/>
          <p:nvPr/>
        </p:nvSpPr>
        <p:spPr>
          <a:xfrm>
            <a:off x="7775568" y="5426390"/>
            <a:ext cx="320700" cy="346800"/>
          </a:xfrm>
          <a:prstGeom prst="rect">
            <a:avLst/>
          </a:prstGeom>
          <a:blipFill rotWithShape="1">
            <a:blip r:embed="rId40">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625" name="Google Shape;1625;p58"/>
          <p:cNvSpPr/>
          <p:nvPr/>
        </p:nvSpPr>
        <p:spPr>
          <a:xfrm>
            <a:off x="7775552" y="5426390"/>
            <a:ext cx="321309" cy="347345"/>
          </a:xfrm>
          <a:custGeom>
            <a:avLst/>
            <a:gdLst/>
            <a:ahLst/>
            <a:cxnLst/>
            <a:rect l="l" t="t" r="r" b="b"/>
            <a:pathLst>
              <a:path w="321309" h="347345" extrusionOk="0">
                <a:moveTo>
                  <a:pt x="0" y="173429"/>
                </a:moveTo>
                <a:lnTo>
                  <a:pt x="5364" y="128714"/>
                </a:lnTo>
                <a:lnTo>
                  <a:pt x="20537" y="88328"/>
                </a:lnTo>
                <a:lnTo>
                  <a:pt x="44135" y="53766"/>
                </a:lnTo>
                <a:lnTo>
                  <a:pt x="74777" y="26525"/>
                </a:lnTo>
                <a:lnTo>
                  <a:pt x="111080" y="8104"/>
                </a:lnTo>
                <a:lnTo>
                  <a:pt x="151661" y="0"/>
                </a:lnTo>
                <a:lnTo>
                  <a:pt x="166724" y="593"/>
                </a:lnTo>
                <a:lnTo>
                  <a:pt x="208998" y="9557"/>
                </a:lnTo>
                <a:lnTo>
                  <a:pt x="246066" y="28213"/>
                </a:lnTo>
                <a:lnTo>
                  <a:pt x="276849" y="55171"/>
                </a:lnTo>
                <a:lnTo>
                  <a:pt x="300271" y="89037"/>
                </a:lnTo>
                <a:lnTo>
                  <a:pt x="315255" y="128422"/>
                </a:lnTo>
                <a:lnTo>
                  <a:pt x="320723" y="171933"/>
                </a:lnTo>
                <a:lnTo>
                  <a:pt x="320117" y="187383"/>
                </a:lnTo>
                <a:lnTo>
                  <a:pt x="311410" y="231178"/>
                </a:lnTo>
                <a:lnTo>
                  <a:pt x="293434" y="270018"/>
                </a:lnTo>
                <a:lnTo>
                  <a:pt x="267552" y="302464"/>
                </a:lnTo>
                <a:lnTo>
                  <a:pt x="235126" y="327078"/>
                </a:lnTo>
                <a:lnTo>
                  <a:pt x="197521" y="342420"/>
                </a:lnTo>
                <a:lnTo>
                  <a:pt x="170246" y="346786"/>
                </a:lnTo>
                <a:lnTo>
                  <a:pt x="155062" y="346207"/>
                </a:lnTo>
                <a:lnTo>
                  <a:pt x="112506" y="337332"/>
                </a:lnTo>
                <a:lnTo>
                  <a:pt x="75251" y="318819"/>
                </a:lnTo>
                <a:lnTo>
                  <a:pt x="44336" y="292046"/>
                </a:lnTo>
                <a:lnTo>
                  <a:pt x="20800" y="258392"/>
                </a:lnTo>
                <a:lnTo>
                  <a:pt x="5680" y="219234"/>
                </a:lnTo>
                <a:lnTo>
                  <a:pt x="16" y="175952"/>
                </a:lnTo>
                <a:lnTo>
                  <a:pt x="0" y="173429"/>
                </a:lnTo>
                <a:close/>
              </a:path>
            </a:pathLst>
          </a:custGeom>
          <a:noFill/>
          <a:ln w="9525" cap="flat" cmpd="sng">
            <a:solidFill>
              <a:srgbClr val="54B8D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626" name="Google Shape;1626;p58"/>
          <p:cNvSpPr/>
          <p:nvPr/>
        </p:nvSpPr>
        <p:spPr>
          <a:xfrm>
            <a:off x="5044440" y="3028603"/>
            <a:ext cx="419700" cy="448800"/>
          </a:xfrm>
          <a:prstGeom prst="rect">
            <a:avLst/>
          </a:prstGeom>
          <a:blipFill rotWithShape="1">
            <a:blip r:embed="rId41">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627" name="Google Shape;1627;p58"/>
          <p:cNvSpPr/>
          <p:nvPr/>
        </p:nvSpPr>
        <p:spPr>
          <a:xfrm>
            <a:off x="5094061" y="3056213"/>
            <a:ext cx="320700" cy="346800"/>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628" name="Google Shape;1628;p58"/>
          <p:cNvSpPr/>
          <p:nvPr/>
        </p:nvSpPr>
        <p:spPr>
          <a:xfrm>
            <a:off x="5094044" y="3056213"/>
            <a:ext cx="321310" cy="347345"/>
          </a:xfrm>
          <a:custGeom>
            <a:avLst/>
            <a:gdLst/>
            <a:ahLst/>
            <a:cxnLst/>
            <a:rect l="l" t="t" r="r" b="b"/>
            <a:pathLst>
              <a:path w="321310" h="347345" extrusionOk="0">
                <a:moveTo>
                  <a:pt x="0" y="173429"/>
                </a:moveTo>
                <a:lnTo>
                  <a:pt x="5364" y="128714"/>
                </a:lnTo>
                <a:lnTo>
                  <a:pt x="20537" y="88328"/>
                </a:lnTo>
                <a:lnTo>
                  <a:pt x="44135" y="53766"/>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7"/>
                </a:lnTo>
                <a:lnTo>
                  <a:pt x="293435" y="270018"/>
                </a:lnTo>
                <a:lnTo>
                  <a:pt x="267552" y="302464"/>
                </a:lnTo>
                <a:lnTo>
                  <a:pt x="235127" y="327078"/>
                </a:lnTo>
                <a:lnTo>
                  <a:pt x="197522" y="342420"/>
                </a:lnTo>
                <a:lnTo>
                  <a:pt x="170247" y="346786"/>
                </a:lnTo>
                <a:lnTo>
                  <a:pt x="155063" y="346207"/>
                </a:lnTo>
                <a:lnTo>
                  <a:pt x="112506" y="337332"/>
                </a:lnTo>
                <a:lnTo>
                  <a:pt x="75252" y="318819"/>
                </a:lnTo>
                <a:lnTo>
                  <a:pt x="44337" y="292047"/>
                </a:lnTo>
                <a:lnTo>
                  <a:pt x="20800" y="258392"/>
                </a:lnTo>
                <a:lnTo>
                  <a:pt x="5680" y="219235"/>
                </a:lnTo>
                <a:lnTo>
                  <a:pt x="16" y="175952"/>
                </a:lnTo>
                <a:lnTo>
                  <a:pt x="0" y="173429"/>
                </a:lnTo>
                <a:close/>
              </a:path>
            </a:pathLst>
          </a:custGeom>
          <a:noFill/>
          <a:ln w="9525" cap="flat" cmpd="sng">
            <a:solidFill>
              <a:srgbClr val="54B8D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629" name="Google Shape;1629;p58"/>
          <p:cNvSpPr/>
          <p:nvPr/>
        </p:nvSpPr>
        <p:spPr>
          <a:xfrm>
            <a:off x="4724400" y="5102628"/>
            <a:ext cx="423900" cy="448800"/>
          </a:xfrm>
          <a:prstGeom prst="rect">
            <a:avLst/>
          </a:prstGeom>
          <a:blipFill rotWithShape="1">
            <a:blip r:embed="rId42">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630" name="Google Shape;1630;p58"/>
          <p:cNvSpPr/>
          <p:nvPr/>
        </p:nvSpPr>
        <p:spPr>
          <a:xfrm>
            <a:off x="4776862" y="5130558"/>
            <a:ext cx="320700" cy="346800"/>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631" name="Google Shape;1631;p58"/>
          <p:cNvSpPr/>
          <p:nvPr/>
        </p:nvSpPr>
        <p:spPr>
          <a:xfrm>
            <a:off x="4776846" y="5130558"/>
            <a:ext cx="321310" cy="347345"/>
          </a:xfrm>
          <a:custGeom>
            <a:avLst/>
            <a:gdLst/>
            <a:ahLst/>
            <a:cxnLst/>
            <a:rect l="l" t="t" r="r" b="b"/>
            <a:pathLst>
              <a:path w="321310" h="347345" extrusionOk="0">
                <a:moveTo>
                  <a:pt x="0" y="173429"/>
                </a:moveTo>
                <a:lnTo>
                  <a:pt x="5364" y="128714"/>
                </a:lnTo>
                <a:lnTo>
                  <a:pt x="20537" y="88328"/>
                </a:lnTo>
                <a:lnTo>
                  <a:pt x="44135" y="53766"/>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6"/>
                </a:lnTo>
                <a:lnTo>
                  <a:pt x="155063" y="346207"/>
                </a:lnTo>
                <a:lnTo>
                  <a:pt x="112506" y="337332"/>
                </a:lnTo>
                <a:lnTo>
                  <a:pt x="75251" y="318819"/>
                </a:lnTo>
                <a:lnTo>
                  <a:pt x="44337" y="292047"/>
                </a:lnTo>
                <a:lnTo>
                  <a:pt x="20800" y="258392"/>
                </a:lnTo>
                <a:lnTo>
                  <a:pt x="5680" y="219235"/>
                </a:lnTo>
                <a:lnTo>
                  <a:pt x="16" y="175952"/>
                </a:lnTo>
                <a:lnTo>
                  <a:pt x="0" y="173429"/>
                </a:lnTo>
                <a:close/>
              </a:path>
            </a:pathLst>
          </a:custGeom>
          <a:noFill/>
          <a:ln w="9525" cap="flat" cmpd="sng">
            <a:solidFill>
              <a:srgbClr val="54B8D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632" name="Google Shape;1632;p58"/>
          <p:cNvSpPr/>
          <p:nvPr/>
        </p:nvSpPr>
        <p:spPr>
          <a:xfrm>
            <a:off x="5322916" y="3947159"/>
            <a:ext cx="419700" cy="448800"/>
          </a:xfrm>
          <a:prstGeom prst="rect">
            <a:avLst/>
          </a:prstGeom>
          <a:blipFill rotWithShape="1">
            <a:blip r:embed="rId4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633" name="Google Shape;1633;p58"/>
          <p:cNvSpPr/>
          <p:nvPr/>
        </p:nvSpPr>
        <p:spPr>
          <a:xfrm>
            <a:off x="5373418" y="3975349"/>
            <a:ext cx="320700" cy="346800"/>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634" name="Google Shape;1634;p58"/>
          <p:cNvSpPr/>
          <p:nvPr/>
        </p:nvSpPr>
        <p:spPr>
          <a:xfrm>
            <a:off x="5373401" y="3975350"/>
            <a:ext cx="321310" cy="347345"/>
          </a:xfrm>
          <a:custGeom>
            <a:avLst/>
            <a:gdLst/>
            <a:ahLst/>
            <a:cxnLst/>
            <a:rect l="l" t="t" r="r" b="b"/>
            <a:pathLst>
              <a:path w="321310" h="347345" extrusionOk="0">
                <a:moveTo>
                  <a:pt x="0" y="173429"/>
                </a:moveTo>
                <a:lnTo>
                  <a:pt x="5364" y="128715"/>
                </a:lnTo>
                <a:lnTo>
                  <a:pt x="20537" y="88328"/>
                </a:lnTo>
                <a:lnTo>
                  <a:pt x="44135" y="53766"/>
                </a:lnTo>
                <a:lnTo>
                  <a:pt x="74777" y="26526"/>
                </a:lnTo>
                <a:lnTo>
                  <a:pt x="111080" y="8104"/>
                </a:lnTo>
                <a:lnTo>
                  <a:pt x="151661" y="0"/>
                </a:lnTo>
                <a:lnTo>
                  <a:pt x="166723" y="593"/>
                </a:lnTo>
                <a:lnTo>
                  <a:pt x="208998" y="9557"/>
                </a:lnTo>
                <a:lnTo>
                  <a:pt x="246065"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6"/>
                </a:lnTo>
                <a:lnTo>
                  <a:pt x="155063" y="346207"/>
                </a:lnTo>
                <a:lnTo>
                  <a:pt x="112506" y="337332"/>
                </a:lnTo>
                <a:lnTo>
                  <a:pt x="75251" y="318819"/>
                </a:lnTo>
                <a:lnTo>
                  <a:pt x="44337" y="292046"/>
                </a:lnTo>
                <a:lnTo>
                  <a:pt x="20800" y="258392"/>
                </a:lnTo>
                <a:lnTo>
                  <a:pt x="5680" y="219235"/>
                </a:lnTo>
                <a:lnTo>
                  <a:pt x="16" y="175952"/>
                </a:lnTo>
                <a:lnTo>
                  <a:pt x="0" y="173429"/>
                </a:lnTo>
                <a:close/>
              </a:path>
            </a:pathLst>
          </a:custGeom>
          <a:noFill/>
          <a:ln w="9525" cap="flat" cmpd="sng">
            <a:solidFill>
              <a:srgbClr val="54B8D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635" name="Google Shape;1635;p58"/>
          <p:cNvSpPr/>
          <p:nvPr/>
        </p:nvSpPr>
        <p:spPr>
          <a:xfrm>
            <a:off x="6711141" y="3552305"/>
            <a:ext cx="423900" cy="444600"/>
          </a:xfrm>
          <a:prstGeom prst="rect">
            <a:avLst/>
          </a:prstGeom>
          <a:blipFill rotWithShape="1">
            <a:blip r:embed="rId44">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636" name="Google Shape;1636;p58"/>
          <p:cNvSpPr/>
          <p:nvPr/>
        </p:nvSpPr>
        <p:spPr>
          <a:xfrm>
            <a:off x="6763400" y="3578116"/>
            <a:ext cx="320700" cy="346800"/>
          </a:xfrm>
          <a:prstGeom prst="rect">
            <a:avLst/>
          </a:prstGeom>
          <a:blipFill rotWithShape="1">
            <a:blip r:embed="rId8">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637" name="Google Shape;1637;p58"/>
          <p:cNvSpPr/>
          <p:nvPr/>
        </p:nvSpPr>
        <p:spPr>
          <a:xfrm>
            <a:off x="6763383" y="3578117"/>
            <a:ext cx="321310" cy="347345"/>
          </a:xfrm>
          <a:custGeom>
            <a:avLst/>
            <a:gdLst/>
            <a:ahLst/>
            <a:cxnLst/>
            <a:rect l="l" t="t" r="r" b="b"/>
            <a:pathLst>
              <a:path w="321310" h="347345" extrusionOk="0">
                <a:moveTo>
                  <a:pt x="0" y="173429"/>
                </a:moveTo>
                <a:lnTo>
                  <a:pt x="5364" y="128714"/>
                </a:lnTo>
                <a:lnTo>
                  <a:pt x="20537" y="88328"/>
                </a:lnTo>
                <a:lnTo>
                  <a:pt x="44135" y="53766"/>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5"/>
                </a:lnTo>
                <a:lnTo>
                  <a:pt x="155063" y="346207"/>
                </a:lnTo>
                <a:lnTo>
                  <a:pt x="112506" y="337332"/>
                </a:lnTo>
                <a:lnTo>
                  <a:pt x="75251" y="318819"/>
                </a:lnTo>
                <a:lnTo>
                  <a:pt x="44337" y="292046"/>
                </a:lnTo>
                <a:lnTo>
                  <a:pt x="20800" y="258392"/>
                </a:lnTo>
                <a:lnTo>
                  <a:pt x="5680" y="219235"/>
                </a:lnTo>
                <a:lnTo>
                  <a:pt x="16" y="175952"/>
                </a:lnTo>
                <a:lnTo>
                  <a:pt x="0" y="173429"/>
                </a:lnTo>
                <a:close/>
              </a:path>
            </a:pathLst>
          </a:custGeom>
          <a:noFill/>
          <a:ln w="9525" cap="flat" cmpd="sng">
            <a:solidFill>
              <a:srgbClr val="CC615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638" name="Google Shape;1638;p58"/>
          <p:cNvSpPr/>
          <p:nvPr/>
        </p:nvSpPr>
        <p:spPr>
          <a:xfrm>
            <a:off x="8186651" y="2679469"/>
            <a:ext cx="419700" cy="448800"/>
          </a:xfrm>
          <a:prstGeom prst="rect">
            <a:avLst/>
          </a:prstGeom>
          <a:blipFill rotWithShape="1">
            <a:blip r:embed="rId4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639" name="Google Shape;1639;p58"/>
          <p:cNvSpPr/>
          <p:nvPr/>
        </p:nvSpPr>
        <p:spPr>
          <a:xfrm>
            <a:off x="8235653" y="2708850"/>
            <a:ext cx="320700" cy="346800"/>
          </a:xfrm>
          <a:prstGeom prst="rect">
            <a:avLst/>
          </a:prstGeom>
          <a:blipFill rotWithShape="1">
            <a:blip r:embed="rId22">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640" name="Google Shape;1640;p58"/>
          <p:cNvSpPr/>
          <p:nvPr/>
        </p:nvSpPr>
        <p:spPr>
          <a:xfrm>
            <a:off x="8235636" y="2708850"/>
            <a:ext cx="321309" cy="347344"/>
          </a:xfrm>
          <a:custGeom>
            <a:avLst/>
            <a:gdLst/>
            <a:ahLst/>
            <a:cxnLst/>
            <a:rect l="l" t="t" r="r" b="b"/>
            <a:pathLst>
              <a:path w="321309" h="347344" extrusionOk="0">
                <a:moveTo>
                  <a:pt x="0" y="173429"/>
                </a:moveTo>
                <a:lnTo>
                  <a:pt x="5364" y="128714"/>
                </a:lnTo>
                <a:lnTo>
                  <a:pt x="20537" y="88327"/>
                </a:lnTo>
                <a:lnTo>
                  <a:pt x="44135" y="53765"/>
                </a:lnTo>
                <a:lnTo>
                  <a:pt x="74777" y="26525"/>
                </a:lnTo>
                <a:lnTo>
                  <a:pt x="111080" y="8104"/>
                </a:lnTo>
                <a:lnTo>
                  <a:pt x="151661" y="0"/>
                </a:lnTo>
                <a:lnTo>
                  <a:pt x="166724" y="593"/>
                </a:lnTo>
                <a:lnTo>
                  <a:pt x="208998" y="9557"/>
                </a:lnTo>
                <a:lnTo>
                  <a:pt x="246066" y="28213"/>
                </a:lnTo>
                <a:lnTo>
                  <a:pt x="276849" y="55171"/>
                </a:lnTo>
                <a:lnTo>
                  <a:pt x="300271" y="89037"/>
                </a:lnTo>
                <a:lnTo>
                  <a:pt x="315255" y="128422"/>
                </a:lnTo>
                <a:lnTo>
                  <a:pt x="320724" y="171933"/>
                </a:lnTo>
                <a:lnTo>
                  <a:pt x="320117" y="187383"/>
                </a:lnTo>
                <a:lnTo>
                  <a:pt x="311411" y="231177"/>
                </a:lnTo>
                <a:lnTo>
                  <a:pt x="293435" y="270018"/>
                </a:lnTo>
                <a:lnTo>
                  <a:pt x="267552" y="302464"/>
                </a:lnTo>
                <a:lnTo>
                  <a:pt x="235127" y="327078"/>
                </a:lnTo>
                <a:lnTo>
                  <a:pt x="197522" y="342420"/>
                </a:lnTo>
                <a:lnTo>
                  <a:pt x="170247" y="346786"/>
                </a:lnTo>
                <a:lnTo>
                  <a:pt x="155063" y="346207"/>
                </a:lnTo>
                <a:lnTo>
                  <a:pt x="112506" y="337333"/>
                </a:lnTo>
                <a:lnTo>
                  <a:pt x="75252" y="318819"/>
                </a:lnTo>
                <a:lnTo>
                  <a:pt x="44337" y="292047"/>
                </a:lnTo>
                <a:lnTo>
                  <a:pt x="20800" y="258392"/>
                </a:lnTo>
                <a:lnTo>
                  <a:pt x="5680" y="219235"/>
                </a:lnTo>
                <a:lnTo>
                  <a:pt x="16" y="175952"/>
                </a:lnTo>
                <a:lnTo>
                  <a:pt x="0" y="173429"/>
                </a:lnTo>
                <a:close/>
              </a:path>
            </a:pathLst>
          </a:custGeom>
          <a:noFill/>
          <a:ln w="9525" cap="flat" cmpd="sng">
            <a:solidFill>
              <a:srgbClr val="CC615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641" name="Google Shape;1641;p58"/>
          <p:cNvSpPr txBox="1"/>
          <p:nvPr/>
        </p:nvSpPr>
        <p:spPr>
          <a:xfrm>
            <a:off x="4724400" y="6088115"/>
            <a:ext cx="4419600" cy="465000"/>
          </a:xfrm>
          <a:prstGeom prst="rect">
            <a:avLst/>
          </a:prstGeom>
          <a:noFill/>
          <a:ln>
            <a:noFill/>
          </a:ln>
        </p:spPr>
        <p:txBody>
          <a:bodyPr spcFirstLastPara="1" wrap="square" lIns="0" tIns="0" rIns="0" bIns="0" anchor="t" anchorCtr="0">
            <a:noAutofit/>
          </a:bodyPr>
          <a:lstStyle/>
          <a:p>
            <a:pPr marL="12700" marR="5080" lvl="0" indent="0" algn="ctr" rtl="0">
              <a:lnSpc>
                <a:spcPct val="165217"/>
              </a:lnSpc>
              <a:spcBef>
                <a:spcPts val="0"/>
              </a:spcBef>
              <a:spcAft>
                <a:spcPts val="0"/>
              </a:spcAft>
              <a:buNone/>
            </a:pPr>
            <a:r>
              <a:rPr lang="en-US" sz="2300">
                <a:solidFill>
                  <a:schemeClr val="lt2"/>
                </a:solidFill>
                <a:latin typeface="Avenir"/>
                <a:ea typeface="Avenir"/>
                <a:cs typeface="Avenir"/>
                <a:sym typeface="Avenir"/>
              </a:rPr>
              <a:t>Number of malignant nodes</a:t>
            </a:r>
            <a:endParaRPr sz="2300">
              <a:solidFill>
                <a:schemeClr val="lt2"/>
              </a:solidFill>
              <a:latin typeface="Avenir"/>
              <a:ea typeface="Avenir"/>
              <a:cs typeface="Avenir"/>
              <a:sym typeface="Avenir"/>
            </a:endParaRPr>
          </a:p>
        </p:txBody>
      </p:sp>
      <p:sp>
        <p:nvSpPr>
          <p:cNvPr id="1642" name="Google Shape;1642;p58"/>
          <p:cNvSpPr txBox="1"/>
          <p:nvPr/>
        </p:nvSpPr>
        <p:spPr>
          <a:xfrm>
            <a:off x="3810000" y="5859515"/>
            <a:ext cx="6553200" cy="465000"/>
          </a:xfrm>
          <a:prstGeom prst="rect">
            <a:avLst/>
          </a:prstGeom>
          <a:noFill/>
          <a:ln>
            <a:noFill/>
          </a:ln>
        </p:spPr>
        <p:txBody>
          <a:bodyPr spcFirstLastPara="1" wrap="square" lIns="0" tIns="0" rIns="0" bIns="0" anchor="t" anchorCtr="0">
            <a:noAutofit/>
          </a:bodyPr>
          <a:lstStyle/>
          <a:p>
            <a:pPr marL="12700" marR="5080" lvl="0" indent="0" algn="l" rtl="0">
              <a:lnSpc>
                <a:spcPct val="211111"/>
              </a:lnSpc>
              <a:spcBef>
                <a:spcPts val="0"/>
              </a:spcBef>
              <a:spcAft>
                <a:spcPts val="0"/>
              </a:spcAft>
              <a:buNone/>
            </a:pPr>
            <a:r>
              <a:rPr lang="en-US" sz="1800">
                <a:solidFill>
                  <a:srgbClr val="B0B0BC"/>
                </a:solidFill>
                <a:latin typeface="Avenir"/>
                <a:ea typeface="Avenir"/>
                <a:cs typeface="Avenir"/>
                <a:sym typeface="Avenir"/>
              </a:rPr>
              <a:t>0			10			20	</a:t>
            </a:r>
            <a:endParaRPr sz="1800">
              <a:solidFill>
                <a:srgbClr val="B0B0BC"/>
              </a:solidFill>
              <a:latin typeface="Avenir"/>
              <a:ea typeface="Avenir"/>
              <a:cs typeface="Avenir"/>
              <a:sym typeface="Avenir"/>
            </a:endParaRPr>
          </a:p>
        </p:txBody>
      </p:sp>
      <p:sp>
        <p:nvSpPr>
          <p:cNvPr id="1643" name="Google Shape;1643;p58"/>
          <p:cNvSpPr txBox="1"/>
          <p:nvPr/>
        </p:nvSpPr>
        <p:spPr>
          <a:xfrm>
            <a:off x="1981200" y="3429000"/>
            <a:ext cx="2133600" cy="465000"/>
          </a:xfrm>
          <a:prstGeom prst="rect">
            <a:avLst/>
          </a:prstGeom>
          <a:noFill/>
          <a:ln>
            <a:noFill/>
          </a:ln>
        </p:spPr>
        <p:txBody>
          <a:bodyPr spcFirstLastPara="1" wrap="square" lIns="0" tIns="0" rIns="0" bIns="0" anchor="t" anchorCtr="0">
            <a:noAutofit/>
          </a:bodyPr>
          <a:lstStyle/>
          <a:p>
            <a:pPr marL="12700" marR="5080" lvl="0" indent="0" algn="ctr" rtl="0">
              <a:lnSpc>
                <a:spcPct val="165217"/>
              </a:lnSpc>
              <a:spcBef>
                <a:spcPts val="0"/>
              </a:spcBef>
              <a:spcAft>
                <a:spcPts val="0"/>
              </a:spcAft>
              <a:buNone/>
            </a:pPr>
            <a:r>
              <a:rPr lang="en-US" sz="2300">
                <a:solidFill>
                  <a:schemeClr val="lt2"/>
                </a:solidFill>
                <a:latin typeface="Avenir"/>
                <a:ea typeface="Avenir"/>
                <a:cs typeface="Avenir"/>
                <a:sym typeface="Avenir"/>
              </a:rPr>
              <a:t>Age</a:t>
            </a:r>
            <a:endParaRPr sz="2300">
              <a:solidFill>
                <a:schemeClr val="lt2"/>
              </a:solidFill>
              <a:latin typeface="Avenir"/>
              <a:ea typeface="Avenir"/>
              <a:cs typeface="Avenir"/>
              <a:sym typeface="Avenir"/>
            </a:endParaRPr>
          </a:p>
        </p:txBody>
      </p:sp>
      <p:sp>
        <p:nvSpPr>
          <p:cNvPr id="1644" name="Google Shape;1644;p58"/>
          <p:cNvSpPr txBox="1"/>
          <p:nvPr/>
        </p:nvSpPr>
        <p:spPr>
          <a:xfrm>
            <a:off x="3462866" y="1638924"/>
            <a:ext cx="304800" cy="4838100"/>
          </a:xfrm>
          <a:prstGeom prst="rect">
            <a:avLst/>
          </a:prstGeom>
          <a:noFill/>
          <a:ln>
            <a:noFill/>
          </a:ln>
        </p:spPr>
        <p:txBody>
          <a:bodyPr spcFirstLastPara="1" wrap="square" lIns="0" tIns="0" rIns="0" bIns="0" anchor="t" anchorCtr="0">
            <a:noAutofit/>
          </a:bodyPr>
          <a:lstStyle/>
          <a:p>
            <a:pPr marL="12700" marR="5080" lvl="0" indent="0" algn="r" rtl="0">
              <a:lnSpc>
                <a:spcPct val="211111"/>
              </a:lnSpc>
              <a:spcBef>
                <a:spcPts val="0"/>
              </a:spcBef>
              <a:spcAft>
                <a:spcPts val="0"/>
              </a:spcAft>
              <a:buNone/>
            </a:pPr>
            <a:r>
              <a:rPr lang="en-US" sz="1800">
                <a:solidFill>
                  <a:schemeClr val="lt2"/>
                </a:solidFill>
                <a:latin typeface="Avenir"/>
                <a:ea typeface="Avenir"/>
                <a:cs typeface="Avenir"/>
                <a:sym typeface="Avenir"/>
              </a:rPr>
              <a:t>60			40	</a:t>
            </a:r>
            <a:endParaRPr>
              <a:solidFill>
                <a:schemeClr val="lt2"/>
              </a:solidFill>
            </a:endParaRPr>
          </a:p>
          <a:p>
            <a:pPr marL="12700" marR="5080" lvl="0" indent="0" algn="r" rtl="0">
              <a:lnSpc>
                <a:spcPct val="211111"/>
              </a:lnSpc>
              <a:spcBef>
                <a:spcPts val="0"/>
              </a:spcBef>
              <a:spcAft>
                <a:spcPts val="0"/>
              </a:spcAft>
              <a:buNone/>
            </a:pPr>
            <a:endParaRPr sz="1800">
              <a:solidFill>
                <a:schemeClr val="lt2"/>
              </a:solidFill>
              <a:latin typeface="Avenir"/>
              <a:ea typeface="Avenir"/>
              <a:cs typeface="Avenir"/>
              <a:sym typeface="Avenir"/>
            </a:endParaRPr>
          </a:p>
          <a:p>
            <a:pPr marL="12700" marR="5080" lvl="0" indent="0" algn="r" rtl="0">
              <a:lnSpc>
                <a:spcPct val="211111"/>
              </a:lnSpc>
              <a:spcBef>
                <a:spcPts val="0"/>
              </a:spcBef>
              <a:spcAft>
                <a:spcPts val="0"/>
              </a:spcAft>
              <a:buNone/>
            </a:pPr>
            <a:r>
              <a:rPr lang="en-US" sz="1800">
                <a:solidFill>
                  <a:schemeClr val="lt2"/>
                </a:solidFill>
                <a:latin typeface="Avenir"/>
                <a:ea typeface="Avenir"/>
                <a:cs typeface="Avenir"/>
                <a:sym typeface="Avenir"/>
              </a:rPr>
              <a:t>20	</a:t>
            </a:r>
            <a:endParaRPr sz="1800">
              <a:solidFill>
                <a:schemeClr val="lt2"/>
              </a:solidFill>
              <a:latin typeface="Avenir"/>
              <a:ea typeface="Avenir"/>
              <a:cs typeface="Avenir"/>
              <a:sym typeface="Avenir"/>
            </a:endParaRPr>
          </a:p>
        </p:txBody>
      </p:sp>
      <p:sp>
        <p:nvSpPr>
          <p:cNvPr id="1645" name="Google Shape;1645;p58"/>
          <p:cNvSpPr txBox="1"/>
          <p:nvPr/>
        </p:nvSpPr>
        <p:spPr>
          <a:xfrm>
            <a:off x="637950" y="2196638"/>
            <a:ext cx="1870500" cy="859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4800" b="1">
                <a:solidFill>
                  <a:srgbClr val="54B8D0"/>
                </a:solidFill>
                <a:latin typeface="Avenir"/>
                <a:ea typeface="Avenir"/>
                <a:cs typeface="Avenir"/>
                <a:sym typeface="Avenir"/>
              </a:rPr>
              <a:t>K = 1</a:t>
            </a:r>
            <a:endParaRPr sz="4800" b="1">
              <a:solidFill>
                <a:srgbClr val="54B8D0"/>
              </a:solidFill>
              <a:latin typeface="Avenir"/>
              <a:ea typeface="Avenir"/>
              <a:cs typeface="Avenir"/>
              <a:sym typeface="Aveni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32"/>
          <p:cNvSpPr txBox="1">
            <a:spLocks noGrp="1"/>
          </p:cNvSpPr>
          <p:nvPr>
            <p:ph type="title"/>
          </p:nvPr>
        </p:nvSpPr>
        <p:spPr>
          <a:xfrm>
            <a:off x="388936" y="338418"/>
            <a:ext cx="9660917" cy="985557"/>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lt2"/>
              </a:buClr>
              <a:buSzPts val="4200"/>
              <a:buFont typeface="Source Sans Pro"/>
              <a:buNone/>
            </a:pPr>
            <a:r>
              <a:rPr lang="en-US"/>
              <a:t>Supervised Learning</a:t>
            </a:r>
            <a:endParaRPr/>
          </a:p>
        </p:txBody>
      </p:sp>
      <p:sp>
        <p:nvSpPr>
          <p:cNvPr id="221" name="Google Shape;221;p32"/>
          <p:cNvSpPr txBox="1">
            <a:spLocks noGrp="1"/>
          </p:cNvSpPr>
          <p:nvPr>
            <p:ph type="body" idx="1"/>
          </p:nvPr>
        </p:nvSpPr>
        <p:spPr>
          <a:xfrm>
            <a:off x="388935" y="1590675"/>
            <a:ext cx="9660917" cy="4195481"/>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sz="2400" dirty="0"/>
              <a:t>The main goal of supervised learning is to learn a model from labeled training data that allows us to make predictions about unseen or future data.</a:t>
            </a:r>
            <a:endParaRPr sz="2400" dirty="0"/>
          </a:p>
          <a:p>
            <a:pPr marL="0" lvl="0" indent="0" algn="l" rtl="0">
              <a:spcBef>
                <a:spcPts val="0"/>
              </a:spcBef>
              <a:spcAft>
                <a:spcPts val="0"/>
              </a:spcAft>
              <a:buClr>
                <a:schemeClr val="dk1"/>
              </a:buClr>
              <a:buSzPts val="1100"/>
              <a:buFont typeface="Arial"/>
              <a:buNone/>
            </a:pPr>
            <a:endParaRPr sz="2400" dirty="0"/>
          </a:p>
          <a:p>
            <a:pPr marL="0" lvl="0" indent="0" algn="l" rtl="0">
              <a:spcBef>
                <a:spcPts val="0"/>
              </a:spcBef>
              <a:spcAft>
                <a:spcPts val="0"/>
              </a:spcAft>
              <a:buNone/>
            </a:pPr>
            <a:r>
              <a:rPr lang="en-US" sz="2400" dirty="0"/>
              <a:t>Here the term </a:t>
            </a:r>
            <a:r>
              <a:rPr lang="en-US" sz="2400" u="sng" dirty="0"/>
              <a:t>supervised</a:t>
            </a:r>
            <a:r>
              <a:rPr lang="en-US" sz="2400" dirty="0"/>
              <a:t> refers to a set of observations where the desired output signals (labels) are already known.</a:t>
            </a:r>
            <a:endParaRPr sz="2400" dirty="0"/>
          </a:p>
          <a:p>
            <a:pPr marL="0" lvl="0" indent="0" algn="l" rtl="0">
              <a:spcBef>
                <a:spcPts val="0"/>
              </a:spcBef>
              <a:spcAft>
                <a:spcPts val="0"/>
              </a:spcAft>
              <a:buNone/>
            </a:pPr>
            <a:endParaRPr sz="2400" dirty="0"/>
          </a:p>
          <a:p>
            <a:pPr marL="0" lvl="0" indent="0" algn="l" rtl="0">
              <a:spcBef>
                <a:spcPts val="0"/>
              </a:spcBef>
              <a:spcAft>
                <a:spcPts val="0"/>
              </a:spcAft>
              <a:buNone/>
            </a:pPr>
            <a:r>
              <a:rPr lang="en-US" sz="2400" dirty="0"/>
              <a:t>A classic example of a supervised learning algorithm is categorizing emails as spam or not-spam.</a:t>
            </a:r>
            <a:endParaRPr sz="2400"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649"/>
        <p:cNvGrpSpPr/>
        <p:nvPr/>
      </p:nvGrpSpPr>
      <p:grpSpPr>
        <a:xfrm>
          <a:off x="0" y="0"/>
          <a:ext cx="0" cy="0"/>
          <a:chOff x="0" y="0"/>
          <a:chExt cx="0" cy="0"/>
        </a:xfrm>
      </p:grpSpPr>
      <p:sp>
        <p:nvSpPr>
          <p:cNvPr id="1650" name="Google Shape;1650;p59"/>
          <p:cNvSpPr/>
          <p:nvPr/>
        </p:nvSpPr>
        <p:spPr>
          <a:xfrm>
            <a:off x="4926419" y="1696698"/>
            <a:ext cx="5223431" cy="4168705"/>
          </a:xfrm>
          <a:custGeom>
            <a:avLst/>
            <a:gdLst/>
            <a:ahLst/>
            <a:cxnLst/>
            <a:rect l="l" t="t" r="r" b="b"/>
            <a:pathLst>
              <a:path w="5223431" h="4168705" extrusionOk="0">
                <a:moveTo>
                  <a:pt x="71882" y="95832"/>
                </a:moveTo>
                <a:lnTo>
                  <a:pt x="1221995" y="1365610"/>
                </a:lnTo>
                <a:lnTo>
                  <a:pt x="1341798" y="1605191"/>
                </a:lnTo>
                <a:lnTo>
                  <a:pt x="1485563" y="2060395"/>
                </a:lnTo>
                <a:lnTo>
                  <a:pt x="1485563" y="2060395"/>
                </a:lnTo>
                <a:lnTo>
                  <a:pt x="1485563" y="2060395"/>
                </a:lnTo>
                <a:lnTo>
                  <a:pt x="1677248" y="2299975"/>
                </a:lnTo>
                <a:lnTo>
                  <a:pt x="2420030" y="2395808"/>
                </a:lnTo>
                <a:lnTo>
                  <a:pt x="5223431" y="4168705"/>
                </a:lnTo>
                <a:lnTo>
                  <a:pt x="5199470" y="0"/>
                </a:lnTo>
                <a:lnTo>
                  <a:pt x="0" y="71874"/>
                </a:lnTo>
              </a:path>
            </a:pathLst>
          </a:custGeom>
          <a:solidFill>
            <a:srgbClr val="CC615A"/>
          </a:solidFill>
          <a:ln w="25400" cap="flat" cmpd="sng">
            <a:solidFill>
              <a:srgbClr val="C0504D"/>
            </a:solidFill>
            <a:prstDash val="solid"/>
            <a:round/>
            <a:headEnd type="none" w="sm" len="sm"/>
            <a:tailEnd type="none" w="sm" len="sm"/>
          </a:ln>
          <a:effectLst>
            <a:outerShdw blurRad="40000" dist="20000" dir="5400000" rotWithShape="0">
              <a:srgbClr val="000000">
                <a:alpha val="3765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0000"/>
              </a:solidFill>
              <a:latin typeface="Avenir"/>
              <a:ea typeface="Avenir"/>
              <a:cs typeface="Avenir"/>
              <a:sym typeface="Avenir"/>
            </a:endParaRPr>
          </a:p>
        </p:txBody>
      </p:sp>
      <p:sp>
        <p:nvSpPr>
          <p:cNvPr id="1651" name="Google Shape;1651;p59"/>
          <p:cNvSpPr/>
          <p:nvPr/>
        </p:nvSpPr>
        <p:spPr>
          <a:xfrm>
            <a:off x="3896109" y="1792530"/>
            <a:ext cx="6253741" cy="4096832"/>
          </a:xfrm>
          <a:custGeom>
            <a:avLst/>
            <a:gdLst/>
            <a:ahLst/>
            <a:cxnLst/>
            <a:rect l="l" t="t" r="r" b="b"/>
            <a:pathLst>
              <a:path w="6253741" h="4096832" extrusionOk="0">
                <a:moveTo>
                  <a:pt x="23960" y="47916"/>
                </a:moveTo>
                <a:lnTo>
                  <a:pt x="0" y="4096832"/>
                </a:lnTo>
                <a:lnTo>
                  <a:pt x="6253741" y="4072873"/>
                </a:lnTo>
                <a:lnTo>
                  <a:pt x="3450340" y="2323934"/>
                </a:lnTo>
                <a:lnTo>
                  <a:pt x="3450340" y="2323934"/>
                </a:lnTo>
                <a:lnTo>
                  <a:pt x="3162811" y="2276018"/>
                </a:lnTo>
                <a:lnTo>
                  <a:pt x="2779440" y="2228101"/>
                </a:lnTo>
                <a:lnTo>
                  <a:pt x="2539833" y="2084353"/>
                </a:lnTo>
                <a:lnTo>
                  <a:pt x="2491912" y="1868730"/>
                </a:lnTo>
                <a:lnTo>
                  <a:pt x="2372108" y="1509359"/>
                </a:lnTo>
                <a:lnTo>
                  <a:pt x="2228344" y="1245820"/>
                </a:lnTo>
                <a:lnTo>
                  <a:pt x="2060619" y="1054156"/>
                </a:lnTo>
                <a:lnTo>
                  <a:pt x="1078231" y="0"/>
                </a:lnTo>
                <a:lnTo>
                  <a:pt x="0" y="0"/>
                </a:lnTo>
              </a:path>
            </a:pathLst>
          </a:custGeom>
          <a:solidFill>
            <a:srgbClr val="54B8D0"/>
          </a:solidFill>
          <a:ln w="25400" cap="flat" cmpd="sng">
            <a:solidFill>
              <a:srgbClr val="4BACC6"/>
            </a:solidFill>
            <a:prstDash val="solid"/>
            <a:round/>
            <a:headEnd type="none" w="sm" len="sm"/>
            <a:tailEnd type="none" w="sm" len="sm"/>
          </a:ln>
          <a:effectLst>
            <a:outerShdw blurRad="40000" dist="20000" dir="5400000" rotWithShape="0">
              <a:srgbClr val="000000">
                <a:alpha val="3765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0000"/>
              </a:solidFill>
              <a:latin typeface="Avenir"/>
              <a:ea typeface="Avenir"/>
              <a:cs typeface="Avenir"/>
              <a:sym typeface="Avenir"/>
            </a:endParaRPr>
          </a:p>
        </p:txBody>
      </p:sp>
      <p:sp>
        <p:nvSpPr>
          <p:cNvPr id="1652" name="Google Shape;1652;p59"/>
          <p:cNvSpPr txBox="1">
            <a:spLocks noGrp="1"/>
          </p:cNvSpPr>
          <p:nvPr>
            <p:ph type="title"/>
          </p:nvPr>
        </p:nvSpPr>
        <p:spPr>
          <a:xfrm>
            <a:off x="388936" y="338418"/>
            <a:ext cx="9660900" cy="9855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KNN Decision Boundary</a:t>
            </a:r>
            <a:endParaRPr/>
          </a:p>
        </p:txBody>
      </p:sp>
      <p:sp>
        <p:nvSpPr>
          <p:cNvPr id="1653" name="Google Shape;1653;p59"/>
          <p:cNvSpPr/>
          <p:nvPr/>
        </p:nvSpPr>
        <p:spPr>
          <a:xfrm>
            <a:off x="3722716" y="1694411"/>
            <a:ext cx="291000" cy="42726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654" name="Google Shape;1654;p59"/>
          <p:cNvSpPr/>
          <p:nvPr/>
        </p:nvSpPr>
        <p:spPr>
          <a:xfrm>
            <a:off x="3867901" y="1847500"/>
            <a:ext cx="0" cy="4055110"/>
          </a:xfrm>
          <a:custGeom>
            <a:avLst/>
            <a:gdLst/>
            <a:ahLst/>
            <a:cxnLst/>
            <a:rect l="l" t="t" r="r" b="b"/>
            <a:pathLst>
              <a:path w="120000" h="4055110" extrusionOk="0">
                <a:moveTo>
                  <a:pt x="0" y="4054669"/>
                </a:moveTo>
                <a:lnTo>
                  <a:pt x="0" y="0"/>
                </a:lnTo>
              </a:path>
            </a:pathLst>
          </a:custGeom>
          <a:noFill/>
          <a:ln w="25375" cap="flat" cmpd="sng">
            <a:solidFill>
              <a:srgbClr val="6095C9"/>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655" name="Google Shape;1655;p59"/>
          <p:cNvSpPr/>
          <p:nvPr/>
        </p:nvSpPr>
        <p:spPr>
          <a:xfrm>
            <a:off x="3808947" y="1822296"/>
            <a:ext cx="118110" cy="116205"/>
          </a:xfrm>
          <a:custGeom>
            <a:avLst/>
            <a:gdLst/>
            <a:ahLst/>
            <a:cxnLst/>
            <a:rect l="l" t="t" r="r" b="b"/>
            <a:pathLst>
              <a:path w="118110" h="116205" extrusionOk="0">
                <a:moveTo>
                  <a:pt x="58954" y="0"/>
                </a:moveTo>
                <a:lnTo>
                  <a:pt x="0" y="101064"/>
                </a:lnTo>
                <a:lnTo>
                  <a:pt x="2047" y="108840"/>
                </a:lnTo>
                <a:lnTo>
                  <a:pt x="14164" y="115909"/>
                </a:lnTo>
                <a:lnTo>
                  <a:pt x="21940" y="113861"/>
                </a:lnTo>
                <a:lnTo>
                  <a:pt x="58954" y="50410"/>
                </a:lnTo>
                <a:lnTo>
                  <a:pt x="88360" y="50410"/>
                </a:lnTo>
                <a:lnTo>
                  <a:pt x="58954" y="0"/>
                </a:lnTo>
                <a:close/>
              </a:path>
              <a:path w="118110" h="116205" extrusionOk="0">
                <a:moveTo>
                  <a:pt x="88360" y="50410"/>
                </a:moveTo>
                <a:lnTo>
                  <a:pt x="58954" y="50410"/>
                </a:lnTo>
                <a:lnTo>
                  <a:pt x="95968" y="113861"/>
                </a:lnTo>
                <a:lnTo>
                  <a:pt x="103745" y="115909"/>
                </a:lnTo>
                <a:lnTo>
                  <a:pt x="115862" y="108840"/>
                </a:lnTo>
                <a:lnTo>
                  <a:pt x="117908" y="101064"/>
                </a:lnTo>
                <a:lnTo>
                  <a:pt x="88360" y="50410"/>
                </a:lnTo>
                <a:close/>
              </a:path>
            </a:pathLst>
          </a:custGeom>
          <a:solidFill>
            <a:srgbClr val="6095C9"/>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656" name="Google Shape;1656;p59"/>
          <p:cNvSpPr/>
          <p:nvPr/>
        </p:nvSpPr>
        <p:spPr>
          <a:xfrm>
            <a:off x="3822468" y="5775959"/>
            <a:ext cx="6521400" cy="291000"/>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657" name="Google Shape;1657;p59"/>
          <p:cNvSpPr/>
          <p:nvPr/>
        </p:nvSpPr>
        <p:spPr>
          <a:xfrm>
            <a:off x="3867901" y="5902171"/>
            <a:ext cx="6303645" cy="0"/>
          </a:xfrm>
          <a:custGeom>
            <a:avLst/>
            <a:gdLst/>
            <a:ahLst/>
            <a:cxnLst/>
            <a:rect l="l" t="t" r="r" b="b"/>
            <a:pathLst>
              <a:path w="6303645" h="120000" extrusionOk="0">
                <a:moveTo>
                  <a:pt x="0" y="0"/>
                </a:moveTo>
                <a:lnTo>
                  <a:pt x="6303362" y="0"/>
                </a:lnTo>
              </a:path>
            </a:pathLst>
          </a:custGeom>
          <a:noFill/>
          <a:ln w="25375" cap="flat" cmpd="sng">
            <a:solidFill>
              <a:srgbClr val="6095C9"/>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658" name="Google Shape;1658;p59"/>
          <p:cNvSpPr/>
          <p:nvPr/>
        </p:nvSpPr>
        <p:spPr>
          <a:xfrm>
            <a:off x="10080561" y="5843216"/>
            <a:ext cx="116204" cy="118110"/>
          </a:xfrm>
          <a:custGeom>
            <a:avLst/>
            <a:gdLst/>
            <a:ahLst/>
            <a:cxnLst/>
            <a:rect l="l" t="t" r="r" b="b"/>
            <a:pathLst>
              <a:path w="116204" h="118110" extrusionOk="0">
                <a:moveTo>
                  <a:pt x="14843" y="0"/>
                </a:moveTo>
                <a:lnTo>
                  <a:pt x="7067" y="2046"/>
                </a:lnTo>
                <a:lnTo>
                  <a:pt x="0" y="14163"/>
                </a:lnTo>
                <a:lnTo>
                  <a:pt x="2045" y="21940"/>
                </a:lnTo>
                <a:lnTo>
                  <a:pt x="65498" y="58954"/>
                </a:lnTo>
                <a:lnTo>
                  <a:pt x="2045" y="95968"/>
                </a:lnTo>
                <a:lnTo>
                  <a:pt x="0" y="103744"/>
                </a:lnTo>
                <a:lnTo>
                  <a:pt x="7067" y="115861"/>
                </a:lnTo>
                <a:lnTo>
                  <a:pt x="14843" y="117908"/>
                </a:lnTo>
                <a:lnTo>
                  <a:pt x="115907" y="58954"/>
                </a:lnTo>
                <a:lnTo>
                  <a:pt x="14843" y="0"/>
                </a:lnTo>
                <a:close/>
              </a:path>
            </a:pathLst>
          </a:custGeom>
          <a:solidFill>
            <a:srgbClr val="6095C9"/>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659" name="Google Shape;1659;p59"/>
          <p:cNvSpPr/>
          <p:nvPr/>
        </p:nvSpPr>
        <p:spPr>
          <a:xfrm>
            <a:off x="4142508" y="5090159"/>
            <a:ext cx="419700" cy="448800"/>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660" name="Google Shape;1660;p59"/>
          <p:cNvSpPr/>
          <p:nvPr/>
        </p:nvSpPr>
        <p:spPr>
          <a:xfrm>
            <a:off x="4192485" y="5119261"/>
            <a:ext cx="320700" cy="346800"/>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661" name="Google Shape;1661;p59"/>
          <p:cNvSpPr/>
          <p:nvPr/>
        </p:nvSpPr>
        <p:spPr>
          <a:xfrm>
            <a:off x="4192469" y="5119261"/>
            <a:ext cx="321310" cy="347345"/>
          </a:xfrm>
          <a:custGeom>
            <a:avLst/>
            <a:gdLst/>
            <a:ahLst/>
            <a:cxnLst/>
            <a:rect l="l" t="t" r="r" b="b"/>
            <a:pathLst>
              <a:path w="321310" h="347345" extrusionOk="0">
                <a:moveTo>
                  <a:pt x="0" y="173429"/>
                </a:moveTo>
                <a:lnTo>
                  <a:pt x="5364" y="128714"/>
                </a:lnTo>
                <a:lnTo>
                  <a:pt x="20537" y="88328"/>
                </a:lnTo>
                <a:lnTo>
                  <a:pt x="44135" y="53766"/>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6"/>
                </a:lnTo>
                <a:lnTo>
                  <a:pt x="155063" y="346207"/>
                </a:lnTo>
                <a:lnTo>
                  <a:pt x="112506" y="337332"/>
                </a:lnTo>
                <a:lnTo>
                  <a:pt x="75251" y="318819"/>
                </a:lnTo>
                <a:lnTo>
                  <a:pt x="44337" y="292046"/>
                </a:lnTo>
                <a:lnTo>
                  <a:pt x="20800" y="258392"/>
                </a:lnTo>
                <a:lnTo>
                  <a:pt x="5680" y="219235"/>
                </a:lnTo>
                <a:lnTo>
                  <a:pt x="16" y="175952"/>
                </a:lnTo>
                <a:lnTo>
                  <a:pt x="0" y="173429"/>
                </a:lnTo>
                <a:close/>
              </a:path>
            </a:pathLst>
          </a:custGeom>
          <a:noFill/>
          <a:ln w="9525" cap="flat" cmpd="sng">
            <a:solidFill>
              <a:srgbClr val="54B8D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662" name="Google Shape;1662;p59"/>
          <p:cNvSpPr/>
          <p:nvPr/>
        </p:nvSpPr>
        <p:spPr>
          <a:xfrm>
            <a:off x="7434348" y="2413461"/>
            <a:ext cx="419700" cy="448800"/>
          </a:xfrm>
          <a:prstGeom prst="rect">
            <a:avLst/>
          </a:prstGeom>
          <a:blipFill rotWithShape="1">
            <a:blip r:embed="rId7">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663" name="Google Shape;1663;p59"/>
          <p:cNvSpPr/>
          <p:nvPr/>
        </p:nvSpPr>
        <p:spPr>
          <a:xfrm>
            <a:off x="7483383" y="2441422"/>
            <a:ext cx="320700" cy="346800"/>
          </a:xfrm>
          <a:prstGeom prst="rect">
            <a:avLst/>
          </a:prstGeom>
          <a:blipFill rotWithShape="1">
            <a:blip r:embed="rId8">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664" name="Google Shape;1664;p59"/>
          <p:cNvSpPr/>
          <p:nvPr/>
        </p:nvSpPr>
        <p:spPr>
          <a:xfrm>
            <a:off x="7483366" y="2441422"/>
            <a:ext cx="321310" cy="347344"/>
          </a:xfrm>
          <a:custGeom>
            <a:avLst/>
            <a:gdLst/>
            <a:ahLst/>
            <a:cxnLst/>
            <a:rect l="l" t="t" r="r" b="b"/>
            <a:pathLst>
              <a:path w="321310" h="347344" extrusionOk="0">
                <a:moveTo>
                  <a:pt x="0" y="173429"/>
                </a:moveTo>
                <a:lnTo>
                  <a:pt x="5364" y="128714"/>
                </a:lnTo>
                <a:lnTo>
                  <a:pt x="20537" y="88328"/>
                </a:lnTo>
                <a:lnTo>
                  <a:pt x="44135" y="53766"/>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7"/>
                </a:lnTo>
                <a:lnTo>
                  <a:pt x="293435" y="270018"/>
                </a:lnTo>
                <a:lnTo>
                  <a:pt x="267552" y="302464"/>
                </a:lnTo>
                <a:lnTo>
                  <a:pt x="235127" y="327078"/>
                </a:lnTo>
                <a:lnTo>
                  <a:pt x="197522" y="342420"/>
                </a:lnTo>
                <a:lnTo>
                  <a:pt x="170247" y="346786"/>
                </a:lnTo>
                <a:lnTo>
                  <a:pt x="155063" y="346207"/>
                </a:lnTo>
                <a:lnTo>
                  <a:pt x="112507" y="337333"/>
                </a:lnTo>
                <a:lnTo>
                  <a:pt x="75252" y="318820"/>
                </a:lnTo>
                <a:lnTo>
                  <a:pt x="44337" y="292047"/>
                </a:lnTo>
                <a:lnTo>
                  <a:pt x="20800" y="258392"/>
                </a:lnTo>
                <a:lnTo>
                  <a:pt x="5680" y="219235"/>
                </a:lnTo>
                <a:lnTo>
                  <a:pt x="16" y="175952"/>
                </a:lnTo>
                <a:lnTo>
                  <a:pt x="0" y="173429"/>
                </a:lnTo>
                <a:close/>
              </a:path>
            </a:pathLst>
          </a:custGeom>
          <a:noFill/>
          <a:ln w="9525" cap="flat" cmpd="sng">
            <a:solidFill>
              <a:srgbClr val="CC615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665" name="Google Shape;1665;p59"/>
          <p:cNvSpPr/>
          <p:nvPr/>
        </p:nvSpPr>
        <p:spPr>
          <a:xfrm>
            <a:off x="7035337" y="2031076"/>
            <a:ext cx="419700" cy="448800"/>
          </a:xfrm>
          <a:prstGeom prst="rect">
            <a:avLst/>
          </a:prstGeom>
          <a:blipFill rotWithShape="1">
            <a:blip r:embed="rId9">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666" name="Google Shape;1666;p59"/>
          <p:cNvSpPr/>
          <p:nvPr/>
        </p:nvSpPr>
        <p:spPr>
          <a:xfrm>
            <a:off x="7084129" y="2059694"/>
            <a:ext cx="320700" cy="346800"/>
          </a:xfrm>
          <a:prstGeom prst="rect">
            <a:avLst/>
          </a:prstGeom>
          <a:blipFill rotWithShape="1">
            <a:blip r:embed="rId10">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667" name="Google Shape;1667;p59"/>
          <p:cNvSpPr/>
          <p:nvPr/>
        </p:nvSpPr>
        <p:spPr>
          <a:xfrm>
            <a:off x="7084112" y="2059694"/>
            <a:ext cx="321310" cy="347344"/>
          </a:xfrm>
          <a:custGeom>
            <a:avLst/>
            <a:gdLst/>
            <a:ahLst/>
            <a:cxnLst/>
            <a:rect l="l" t="t" r="r" b="b"/>
            <a:pathLst>
              <a:path w="321310" h="347344" extrusionOk="0">
                <a:moveTo>
                  <a:pt x="0" y="173429"/>
                </a:moveTo>
                <a:lnTo>
                  <a:pt x="5364" y="128714"/>
                </a:lnTo>
                <a:lnTo>
                  <a:pt x="20537" y="88327"/>
                </a:lnTo>
                <a:lnTo>
                  <a:pt x="44135" y="53765"/>
                </a:lnTo>
                <a:lnTo>
                  <a:pt x="74777" y="26525"/>
                </a:lnTo>
                <a:lnTo>
                  <a:pt x="111080" y="8104"/>
                </a:lnTo>
                <a:lnTo>
                  <a:pt x="151661" y="0"/>
                </a:lnTo>
                <a:lnTo>
                  <a:pt x="166724" y="593"/>
                </a:lnTo>
                <a:lnTo>
                  <a:pt x="208998" y="9557"/>
                </a:lnTo>
                <a:lnTo>
                  <a:pt x="246066" y="28213"/>
                </a:lnTo>
                <a:lnTo>
                  <a:pt x="276849" y="55171"/>
                </a:lnTo>
                <a:lnTo>
                  <a:pt x="300271" y="89037"/>
                </a:lnTo>
                <a:lnTo>
                  <a:pt x="315255" y="128422"/>
                </a:lnTo>
                <a:lnTo>
                  <a:pt x="320724" y="171933"/>
                </a:lnTo>
                <a:lnTo>
                  <a:pt x="320117" y="187383"/>
                </a:lnTo>
                <a:lnTo>
                  <a:pt x="311411" y="231177"/>
                </a:lnTo>
                <a:lnTo>
                  <a:pt x="293435" y="270018"/>
                </a:lnTo>
                <a:lnTo>
                  <a:pt x="267552" y="302464"/>
                </a:lnTo>
                <a:lnTo>
                  <a:pt x="235127" y="327078"/>
                </a:lnTo>
                <a:lnTo>
                  <a:pt x="197522" y="342420"/>
                </a:lnTo>
                <a:lnTo>
                  <a:pt x="170247" y="346786"/>
                </a:lnTo>
                <a:lnTo>
                  <a:pt x="155063" y="346207"/>
                </a:lnTo>
                <a:lnTo>
                  <a:pt x="112506" y="337332"/>
                </a:lnTo>
                <a:lnTo>
                  <a:pt x="75252" y="318819"/>
                </a:lnTo>
                <a:lnTo>
                  <a:pt x="44337" y="292047"/>
                </a:lnTo>
                <a:lnTo>
                  <a:pt x="20800" y="258392"/>
                </a:lnTo>
                <a:lnTo>
                  <a:pt x="5680" y="219235"/>
                </a:lnTo>
                <a:lnTo>
                  <a:pt x="16" y="175952"/>
                </a:lnTo>
                <a:lnTo>
                  <a:pt x="0" y="173429"/>
                </a:lnTo>
                <a:close/>
              </a:path>
            </a:pathLst>
          </a:custGeom>
          <a:noFill/>
          <a:ln w="9525" cap="flat" cmpd="sng">
            <a:solidFill>
              <a:srgbClr val="CC615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668" name="Google Shape;1668;p59"/>
          <p:cNvSpPr/>
          <p:nvPr/>
        </p:nvSpPr>
        <p:spPr>
          <a:xfrm>
            <a:off x="6299660" y="2538152"/>
            <a:ext cx="423900" cy="448800"/>
          </a:xfrm>
          <a:prstGeom prst="rect">
            <a:avLst/>
          </a:prstGeom>
          <a:blipFill rotWithShape="1">
            <a:blip r:embed="rId11">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669" name="Google Shape;1669;p59"/>
          <p:cNvSpPr/>
          <p:nvPr/>
        </p:nvSpPr>
        <p:spPr>
          <a:xfrm>
            <a:off x="6351316" y="2566896"/>
            <a:ext cx="320700" cy="346800"/>
          </a:xfrm>
          <a:prstGeom prst="rect">
            <a:avLst/>
          </a:prstGeom>
          <a:blipFill rotWithShape="1">
            <a:blip r:embed="rId8">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670" name="Google Shape;1670;p59"/>
          <p:cNvSpPr/>
          <p:nvPr/>
        </p:nvSpPr>
        <p:spPr>
          <a:xfrm>
            <a:off x="6351300" y="2566895"/>
            <a:ext cx="321310" cy="347344"/>
          </a:xfrm>
          <a:custGeom>
            <a:avLst/>
            <a:gdLst/>
            <a:ahLst/>
            <a:cxnLst/>
            <a:rect l="l" t="t" r="r" b="b"/>
            <a:pathLst>
              <a:path w="321310" h="347344" extrusionOk="0">
                <a:moveTo>
                  <a:pt x="0" y="173429"/>
                </a:moveTo>
                <a:lnTo>
                  <a:pt x="5364" y="128714"/>
                </a:lnTo>
                <a:lnTo>
                  <a:pt x="20537" y="88328"/>
                </a:lnTo>
                <a:lnTo>
                  <a:pt x="44135" y="53766"/>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6"/>
                </a:lnTo>
                <a:lnTo>
                  <a:pt x="155063" y="346207"/>
                </a:lnTo>
                <a:lnTo>
                  <a:pt x="112506" y="337332"/>
                </a:lnTo>
                <a:lnTo>
                  <a:pt x="75252" y="318819"/>
                </a:lnTo>
                <a:lnTo>
                  <a:pt x="44337" y="292047"/>
                </a:lnTo>
                <a:lnTo>
                  <a:pt x="20800" y="258392"/>
                </a:lnTo>
                <a:lnTo>
                  <a:pt x="5680" y="219235"/>
                </a:lnTo>
                <a:lnTo>
                  <a:pt x="16" y="175952"/>
                </a:lnTo>
                <a:lnTo>
                  <a:pt x="0" y="173429"/>
                </a:lnTo>
                <a:close/>
              </a:path>
            </a:pathLst>
          </a:custGeom>
          <a:noFill/>
          <a:ln w="9525" cap="flat" cmpd="sng">
            <a:solidFill>
              <a:srgbClr val="CC615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671" name="Google Shape;1671;p59"/>
          <p:cNvSpPr/>
          <p:nvPr/>
        </p:nvSpPr>
        <p:spPr>
          <a:xfrm>
            <a:off x="8111835" y="3307079"/>
            <a:ext cx="423900" cy="448800"/>
          </a:xfrm>
          <a:prstGeom prst="rect">
            <a:avLst/>
          </a:prstGeom>
          <a:blipFill rotWithShape="1">
            <a:blip r:embed="rId12">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672" name="Google Shape;1672;p59"/>
          <p:cNvSpPr/>
          <p:nvPr/>
        </p:nvSpPr>
        <p:spPr>
          <a:xfrm>
            <a:off x="8163330" y="3336233"/>
            <a:ext cx="320700" cy="346800"/>
          </a:xfrm>
          <a:prstGeom prst="rect">
            <a:avLst/>
          </a:prstGeom>
          <a:blipFill rotWithShape="1">
            <a:blip r:embed="rId1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673" name="Google Shape;1673;p59"/>
          <p:cNvSpPr/>
          <p:nvPr/>
        </p:nvSpPr>
        <p:spPr>
          <a:xfrm>
            <a:off x="8163313" y="3336234"/>
            <a:ext cx="321309" cy="347345"/>
          </a:xfrm>
          <a:custGeom>
            <a:avLst/>
            <a:gdLst/>
            <a:ahLst/>
            <a:cxnLst/>
            <a:rect l="l" t="t" r="r" b="b"/>
            <a:pathLst>
              <a:path w="321309" h="347345" extrusionOk="0">
                <a:moveTo>
                  <a:pt x="0" y="173429"/>
                </a:moveTo>
                <a:lnTo>
                  <a:pt x="5364" y="128714"/>
                </a:lnTo>
                <a:lnTo>
                  <a:pt x="20537" y="88327"/>
                </a:lnTo>
                <a:lnTo>
                  <a:pt x="44135" y="53765"/>
                </a:lnTo>
                <a:lnTo>
                  <a:pt x="74777" y="26525"/>
                </a:lnTo>
                <a:lnTo>
                  <a:pt x="111080" y="8104"/>
                </a:lnTo>
                <a:lnTo>
                  <a:pt x="151661" y="0"/>
                </a:lnTo>
                <a:lnTo>
                  <a:pt x="166724" y="593"/>
                </a:lnTo>
                <a:lnTo>
                  <a:pt x="208998" y="9557"/>
                </a:lnTo>
                <a:lnTo>
                  <a:pt x="246066" y="28213"/>
                </a:lnTo>
                <a:lnTo>
                  <a:pt x="276849" y="55171"/>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5"/>
                </a:lnTo>
                <a:lnTo>
                  <a:pt x="155063" y="346207"/>
                </a:lnTo>
                <a:lnTo>
                  <a:pt x="112506" y="337332"/>
                </a:lnTo>
                <a:lnTo>
                  <a:pt x="75251" y="318819"/>
                </a:lnTo>
                <a:lnTo>
                  <a:pt x="44337" y="292046"/>
                </a:lnTo>
                <a:lnTo>
                  <a:pt x="20800" y="258392"/>
                </a:lnTo>
                <a:lnTo>
                  <a:pt x="5680" y="219234"/>
                </a:lnTo>
                <a:lnTo>
                  <a:pt x="16" y="175952"/>
                </a:lnTo>
                <a:lnTo>
                  <a:pt x="0" y="173429"/>
                </a:lnTo>
                <a:close/>
              </a:path>
            </a:pathLst>
          </a:custGeom>
          <a:noFill/>
          <a:ln w="9525" cap="flat" cmpd="sng">
            <a:solidFill>
              <a:srgbClr val="54B8D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674" name="Google Shape;1674;p59"/>
          <p:cNvSpPr/>
          <p:nvPr/>
        </p:nvSpPr>
        <p:spPr>
          <a:xfrm>
            <a:off x="7355377" y="4919748"/>
            <a:ext cx="419700" cy="444600"/>
          </a:xfrm>
          <a:prstGeom prst="rect">
            <a:avLst/>
          </a:prstGeom>
          <a:blipFill rotWithShape="1">
            <a:blip r:embed="rId14">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675" name="Google Shape;1675;p59"/>
          <p:cNvSpPr/>
          <p:nvPr/>
        </p:nvSpPr>
        <p:spPr>
          <a:xfrm>
            <a:off x="7404859" y="4945581"/>
            <a:ext cx="320700" cy="346800"/>
          </a:xfrm>
          <a:prstGeom prst="rect">
            <a:avLst/>
          </a:prstGeom>
          <a:blipFill rotWithShape="1">
            <a:blip r:embed="rId1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676" name="Google Shape;1676;p59"/>
          <p:cNvSpPr/>
          <p:nvPr/>
        </p:nvSpPr>
        <p:spPr>
          <a:xfrm>
            <a:off x="7404842" y="4945581"/>
            <a:ext cx="321310" cy="347345"/>
          </a:xfrm>
          <a:custGeom>
            <a:avLst/>
            <a:gdLst/>
            <a:ahLst/>
            <a:cxnLst/>
            <a:rect l="l" t="t" r="r" b="b"/>
            <a:pathLst>
              <a:path w="321310" h="347345" extrusionOk="0">
                <a:moveTo>
                  <a:pt x="0" y="173429"/>
                </a:moveTo>
                <a:lnTo>
                  <a:pt x="5364" y="128714"/>
                </a:lnTo>
                <a:lnTo>
                  <a:pt x="20537" y="88328"/>
                </a:lnTo>
                <a:lnTo>
                  <a:pt x="44135" y="53766"/>
                </a:lnTo>
                <a:lnTo>
                  <a:pt x="74777" y="26526"/>
                </a:lnTo>
                <a:lnTo>
                  <a:pt x="111080" y="8104"/>
                </a:lnTo>
                <a:lnTo>
                  <a:pt x="151661" y="0"/>
                </a:lnTo>
                <a:lnTo>
                  <a:pt x="166723" y="593"/>
                </a:lnTo>
                <a:lnTo>
                  <a:pt x="208998" y="9557"/>
                </a:lnTo>
                <a:lnTo>
                  <a:pt x="246066"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6"/>
                </a:lnTo>
                <a:lnTo>
                  <a:pt x="155063" y="346207"/>
                </a:lnTo>
                <a:lnTo>
                  <a:pt x="112506" y="337332"/>
                </a:lnTo>
                <a:lnTo>
                  <a:pt x="75251" y="318819"/>
                </a:lnTo>
                <a:lnTo>
                  <a:pt x="44337" y="292046"/>
                </a:lnTo>
                <a:lnTo>
                  <a:pt x="20800" y="258392"/>
                </a:lnTo>
                <a:lnTo>
                  <a:pt x="5680" y="219235"/>
                </a:lnTo>
                <a:lnTo>
                  <a:pt x="16" y="175952"/>
                </a:lnTo>
                <a:lnTo>
                  <a:pt x="0" y="173429"/>
                </a:lnTo>
                <a:close/>
              </a:path>
            </a:pathLst>
          </a:custGeom>
          <a:noFill/>
          <a:ln w="9525" cap="flat" cmpd="sng">
            <a:solidFill>
              <a:srgbClr val="54B8D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677" name="Google Shape;1677;p59"/>
          <p:cNvSpPr/>
          <p:nvPr/>
        </p:nvSpPr>
        <p:spPr>
          <a:xfrm>
            <a:off x="5800897" y="3390207"/>
            <a:ext cx="419700" cy="448800"/>
          </a:xfrm>
          <a:prstGeom prst="rect">
            <a:avLst/>
          </a:prstGeom>
          <a:blipFill rotWithShape="1">
            <a:blip r:embed="rId1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678" name="Google Shape;1678;p59"/>
          <p:cNvSpPr/>
          <p:nvPr/>
        </p:nvSpPr>
        <p:spPr>
          <a:xfrm>
            <a:off x="5850980" y="3417934"/>
            <a:ext cx="320700" cy="346800"/>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679" name="Google Shape;1679;p59"/>
          <p:cNvSpPr/>
          <p:nvPr/>
        </p:nvSpPr>
        <p:spPr>
          <a:xfrm>
            <a:off x="5850963" y="3417934"/>
            <a:ext cx="321310" cy="347345"/>
          </a:xfrm>
          <a:custGeom>
            <a:avLst/>
            <a:gdLst/>
            <a:ahLst/>
            <a:cxnLst/>
            <a:rect l="l" t="t" r="r" b="b"/>
            <a:pathLst>
              <a:path w="321310" h="347345" extrusionOk="0">
                <a:moveTo>
                  <a:pt x="0" y="173429"/>
                </a:moveTo>
                <a:lnTo>
                  <a:pt x="5364" y="128714"/>
                </a:lnTo>
                <a:lnTo>
                  <a:pt x="20537" y="88328"/>
                </a:lnTo>
                <a:lnTo>
                  <a:pt x="44135" y="53766"/>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5"/>
                </a:lnTo>
                <a:lnTo>
                  <a:pt x="155063" y="346207"/>
                </a:lnTo>
                <a:lnTo>
                  <a:pt x="112506" y="337332"/>
                </a:lnTo>
                <a:lnTo>
                  <a:pt x="75251" y="318819"/>
                </a:lnTo>
                <a:lnTo>
                  <a:pt x="44336" y="292046"/>
                </a:lnTo>
                <a:lnTo>
                  <a:pt x="20800" y="258392"/>
                </a:lnTo>
                <a:lnTo>
                  <a:pt x="5680" y="219234"/>
                </a:lnTo>
                <a:lnTo>
                  <a:pt x="16" y="175952"/>
                </a:lnTo>
                <a:lnTo>
                  <a:pt x="0" y="173429"/>
                </a:lnTo>
                <a:close/>
              </a:path>
            </a:pathLst>
          </a:custGeom>
          <a:noFill/>
          <a:ln w="9525" cap="flat" cmpd="sng">
            <a:solidFill>
              <a:srgbClr val="54B8D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680" name="Google Shape;1680;p59"/>
          <p:cNvSpPr/>
          <p:nvPr/>
        </p:nvSpPr>
        <p:spPr>
          <a:xfrm>
            <a:off x="5376948" y="5264727"/>
            <a:ext cx="419700" cy="448800"/>
          </a:xfrm>
          <a:prstGeom prst="rect">
            <a:avLst/>
          </a:prstGeom>
          <a:blipFill rotWithShape="1">
            <a:blip r:embed="rId17">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681" name="Google Shape;1681;p59"/>
          <p:cNvSpPr/>
          <p:nvPr/>
        </p:nvSpPr>
        <p:spPr>
          <a:xfrm>
            <a:off x="5427615" y="5292943"/>
            <a:ext cx="320700" cy="346800"/>
          </a:xfrm>
          <a:prstGeom prst="rect">
            <a:avLst/>
          </a:prstGeom>
          <a:blipFill rotWithShape="1">
            <a:blip r:embed="rId18">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682" name="Google Shape;1682;p59"/>
          <p:cNvSpPr/>
          <p:nvPr/>
        </p:nvSpPr>
        <p:spPr>
          <a:xfrm>
            <a:off x="5427598" y="5292943"/>
            <a:ext cx="321310" cy="347345"/>
          </a:xfrm>
          <a:custGeom>
            <a:avLst/>
            <a:gdLst/>
            <a:ahLst/>
            <a:cxnLst/>
            <a:rect l="l" t="t" r="r" b="b"/>
            <a:pathLst>
              <a:path w="321310" h="347345" extrusionOk="0">
                <a:moveTo>
                  <a:pt x="0" y="173429"/>
                </a:moveTo>
                <a:lnTo>
                  <a:pt x="5364" y="128714"/>
                </a:lnTo>
                <a:lnTo>
                  <a:pt x="20537" y="88328"/>
                </a:lnTo>
                <a:lnTo>
                  <a:pt x="44135" y="53766"/>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6"/>
                </a:lnTo>
                <a:lnTo>
                  <a:pt x="155063" y="346207"/>
                </a:lnTo>
                <a:lnTo>
                  <a:pt x="112506" y="337332"/>
                </a:lnTo>
                <a:lnTo>
                  <a:pt x="75251" y="318819"/>
                </a:lnTo>
                <a:lnTo>
                  <a:pt x="44337" y="292046"/>
                </a:lnTo>
                <a:lnTo>
                  <a:pt x="20800" y="258392"/>
                </a:lnTo>
                <a:lnTo>
                  <a:pt x="5680" y="219235"/>
                </a:lnTo>
                <a:lnTo>
                  <a:pt x="16" y="175952"/>
                </a:lnTo>
                <a:lnTo>
                  <a:pt x="0" y="173429"/>
                </a:lnTo>
                <a:close/>
              </a:path>
            </a:pathLst>
          </a:custGeom>
          <a:noFill/>
          <a:ln w="9525" cap="flat" cmpd="sng">
            <a:solidFill>
              <a:srgbClr val="54B8D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683" name="Google Shape;1683;p59"/>
          <p:cNvSpPr/>
          <p:nvPr/>
        </p:nvSpPr>
        <p:spPr>
          <a:xfrm>
            <a:off x="4923905" y="4466704"/>
            <a:ext cx="423900" cy="448800"/>
          </a:xfrm>
          <a:prstGeom prst="rect">
            <a:avLst/>
          </a:prstGeom>
          <a:blipFill rotWithShape="1">
            <a:blip r:embed="rId19">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684" name="Google Shape;1684;p59"/>
          <p:cNvSpPr/>
          <p:nvPr/>
        </p:nvSpPr>
        <p:spPr>
          <a:xfrm>
            <a:off x="4975280" y="4495081"/>
            <a:ext cx="320700" cy="346800"/>
          </a:xfrm>
          <a:prstGeom prst="rect">
            <a:avLst/>
          </a:prstGeom>
          <a:blipFill rotWithShape="1">
            <a:blip r:embed="rId18">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685" name="Google Shape;1685;p59"/>
          <p:cNvSpPr/>
          <p:nvPr/>
        </p:nvSpPr>
        <p:spPr>
          <a:xfrm>
            <a:off x="4975264" y="4495081"/>
            <a:ext cx="321310" cy="347345"/>
          </a:xfrm>
          <a:custGeom>
            <a:avLst/>
            <a:gdLst/>
            <a:ahLst/>
            <a:cxnLst/>
            <a:rect l="l" t="t" r="r" b="b"/>
            <a:pathLst>
              <a:path w="321310" h="347345" extrusionOk="0">
                <a:moveTo>
                  <a:pt x="0" y="173429"/>
                </a:moveTo>
                <a:lnTo>
                  <a:pt x="5364" y="128714"/>
                </a:lnTo>
                <a:lnTo>
                  <a:pt x="20537" y="88328"/>
                </a:lnTo>
                <a:lnTo>
                  <a:pt x="44135" y="53766"/>
                </a:lnTo>
                <a:lnTo>
                  <a:pt x="74777" y="26526"/>
                </a:lnTo>
                <a:lnTo>
                  <a:pt x="111080" y="8104"/>
                </a:lnTo>
                <a:lnTo>
                  <a:pt x="151661" y="0"/>
                </a:lnTo>
                <a:lnTo>
                  <a:pt x="166723" y="593"/>
                </a:lnTo>
                <a:lnTo>
                  <a:pt x="208998" y="9557"/>
                </a:lnTo>
                <a:lnTo>
                  <a:pt x="246066"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5"/>
                </a:lnTo>
                <a:lnTo>
                  <a:pt x="155063" y="346207"/>
                </a:lnTo>
                <a:lnTo>
                  <a:pt x="112506" y="337332"/>
                </a:lnTo>
                <a:lnTo>
                  <a:pt x="75251" y="318819"/>
                </a:lnTo>
                <a:lnTo>
                  <a:pt x="44337" y="292046"/>
                </a:lnTo>
                <a:lnTo>
                  <a:pt x="20800" y="258392"/>
                </a:lnTo>
                <a:lnTo>
                  <a:pt x="5680" y="219235"/>
                </a:lnTo>
                <a:lnTo>
                  <a:pt x="16" y="175952"/>
                </a:lnTo>
                <a:lnTo>
                  <a:pt x="0" y="173429"/>
                </a:lnTo>
                <a:close/>
              </a:path>
            </a:pathLst>
          </a:custGeom>
          <a:noFill/>
          <a:ln w="9525" cap="flat" cmpd="sng">
            <a:solidFill>
              <a:srgbClr val="54B8D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686" name="Google Shape;1686;p59"/>
          <p:cNvSpPr/>
          <p:nvPr/>
        </p:nvSpPr>
        <p:spPr>
          <a:xfrm>
            <a:off x="8610598" y="3556461"/>
            <a:ext cx="423900" cy="448800"/>
          </a:xfrm>
          <a:prstGeom prst="rect">
            <a:avLst/>
          </a:prstGeom>
          <a:blipFill rotWithShape="1">
            <a:blip r:embed="rId20">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687" name="Google Shape;1687;p59"/>
          <p:cNvSpPr/>
          <p:nvPr/>
        </p:nvSpPr>
        <p:spPr>
          <a:xfrm>
            <a:off x="8662108" y="3583255"/>
            <a:ext cx="320700" cy="346800"/>
          </a:xfrm>
          <a:prstGeom prst="rect">
            <a:avLst/>
          </a:prstGeom>
          <a:blipFill rotWithShape="1">
            <a:blip r:embed="rId8">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688" name="Google Shape;1688;p59"/>
          <p:cNvSpPr/>
          <p:nvPr/>
        </p:nvSpPr>
        <p:spPr>
          <a:xfrm>
            <a:off x="8662092" y="3583255"/>
            <a:ext cx="321309" cy="347345"/>
          </a:xfrm>
          <a:custGeom>
            <a:avLst/>
            <a:gdLst/>
            <a:ahLst/>
            <a:cxnLst/>
            <a:rect l="l" t="t" r="r" b="b"/>
            <a:pathLst>
              <a:path w="321309" h="347345" extrusionOk="0">
                <a:moveTo>
                  <a:pt x="0" y="173429"/>
                </a:moveTo>
                <a:lnTo>
                  <a:pt x="5364" y="128714"/>
                </a:lnTo>
                <a:lnTo>
                  <a:pt x="20537" y="88328"/>
                </a:lnTo>
                <a:lnTo>
                  <a:pt x="44135" y="53766"/>
                </a:lnTo>
                <a:lnTo>
                  <a:pt x="74777" y="26525"/>
                </a:lnTo>
                <a:lnTo>
                  <a:pt x="111080" y="8104"/>
                </a:lnTo>
                <a:lnTo>
                  <a:pt x="151661" y="0"/>
                </a:lnTo>
                <a:lnTo>
                  <a:pt x="166723" y="593"/>
                </a:lnTo>
                <a:lnTo>
                  <a:pt x="208998" y="9557"/>
                </a:lnTo>
                <a:lnTo>
                  <a:pt x="246066" y="28213"/>
                </a:lnTo>
                <a:lnTo>
                  <a:pt x="276849" y="55170"/>
                </a:lnTo>
                <a:lnTo>
                  <a:pt x="300271" y="89037"/>
                </a:lnTo>
                <a:lnTo>
                  <a:pt x="315255" y="128422"/>
                </a:lnTo>
                <a:lnTo>
                  <a:pt x="320724" y="171933"/>
                </a:lnTo>
                <a:lnTo>
                  <a:pt x="320117" y="187383"/>
                </a:lnTo>
                <a:lnTo>
                  <a:pt x="311411" y="231177"/>
                </a:lnTo>
                <a:lnTo>
                  <a:pt x="293435" y="270018"/>
                </a:lnTo>
                <a:lnTo>
                  <a:pt x="267552" y="302464"/>
                </a:lnTo>
                <a:lnTo>
                  <a:pt x="235127" y="327078"/>
                </a:lnTo>
                <a:lnTo>
                  <a:pt x="197522" y="342419"/>
                </a:lnTo>
                <a:lnTo>
                  <a:pt x="170247" y="346785"/>
                </a:lnTo>
                <a:lnTo>
                  <a:pt x="155063" y="346207"/>
                </a:lnTo>
                <a:lnTo>
                  <a:pt x="112506" y="337332"/>
                </a:lnTo>
                <a:lnTo>
                  <a:pt x="75251" y="318819"/>
                </a:lnTo>
                <a:lnTo>
                  <a:pt x="44337" y="292046"/>
                </a:lnTo>
                <a:lnTo>
                  <a:pt x="20800" y="258392"/>
                </a:lnTo>
                <a:lnTo>
                  <a:pt x="5680" y="219235"/>
                </a:lnTo>
                <a:lnTo>
                  <a:pt x="16" y="175952"/>
                </a:lnTo>
                <a:lnTo>
                  <a:pt x="0" y="173429"/>
                </a:lnTo>
                <a:close/>
              </a:path>
            </a:pathLst>
          </a:custGeom>
          <a:noFill/>
          <a:ln w="9525" cap="flat" cmpd="sng">
            <a:solidFill>
              <a:srgbClr val="CC615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689" name="Google Shape;1689;p59"/>
          <p:cNvSpPr/>
          <p:nvPr/>
        </p:nvSpPr>
        <p:spPr>
          <a:xfrm>
            <a:off x="9084425" y="3041072"/>
            <a:ext cx="423900" cy="448800"/>
          </a:xfrm>
          <a:prstGeom prst="rect">
            <a:avLst/>
          </a:prstGeom>
          <a:blipFill rotWithShape="1">
            <a:blip r:embed="rId21">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690" name="Google Shape;1690;p59"/>
          <p:cNvSpPr/>
          <p:nvPr/>
        </p:nvSpPr>
        <p:spPr>
          <a:xfrm>
            <a:off x="9135238" y="3070571"/>
            <a:ext cx="320700" cy="346800"/>
          </a:xfrm>
          <a:prstGeom prst="rect">
            <a:avLst/>
          </a:prstGeom>
          <a:blipFill rotWithShape="1">
            <a:blip r:embed="rId22">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691" name="Google Shape;1691;p59"/>
          <p:cNvSpPr/>
          <p:nvPr/>
        </p:nvSpPr>
        <p:spPr>
          <a:xfrm>
            <a:off x="9135221" y="3070571"/>
            <a:ext cx="321309" cy="347345"/>
          </a:xfrm>
          <a:custGeom>
            <a:avLst/>
            <a:gdLst/>
            <a:ahLst/>
            <a:cxnLst/>
            <a:rect l="l" t="t" r="r" b="b"/>
            <a:pathLst>
              <a:path w="321309" h="347345" extrusionOk="0">
                <a:moveTo>
                  <a:pt x="0" y="173429"/>
                </a:moveTo>
                <a:lnTo>
                  <a:pt x="5364" y="128714"/>
                </a:lnTo>
                <a:lnTo>
                  <a:pt x="20537" y="88327"/>
                </a:lnTo>
                <a:lnTo>
                  <a:pt x="44135" y="53765"/>
                </a:lnTo>
                <a:lnTo>
                  <a:pt x="74777" y="26525"/>
                </a:lnTo>
                <a:lnTo>
                  <a:pt x="111080" y="8104"/>
                </a:lnTo>
                <a:lnTo>
                  <a:pt x="151661" y="0"/>
                </a:lnTo>
                <a:lnTo>
                  <a:pt x="166724" y="593"/>
                </a:lnTo>
                <a:lnTo>
                  <a:pt x="208998" y="9557"/>
                </a:lnTo>
                <a:lnTo>
                  <a:pt x="246066" y="28213"/>
                </a:lnTo>
                <a:lnTo>
                  <a:pt x="276849" y="55171"/>
                </a:lnTo>
                <a:lnTo>
                  <a:pt x="300271" y="89037"/>
                </a:lnTo>
                <a:lnTo>
                  <a:pt x="315255" y="128422"/>
                </a:lnTo>
                <a:lnTo>
                  <a:pt x="320724" y="171933"/>
                </a:lnTo>
                <a:lnTo>
                  <a:pt x="320117" y="187383"/>
                </a:lnTo>
                <a:lnTo>
                  <a:pt x="311411" y="231177"/>
                </a:lnTo>
                <a:lnTo>
                  <a:pt x="293435" y="270018"/>
                </a:lnTo>
                <a:lnTo>
                  <a:pt x="267552" y="302464"/>
                </a:lnTo>
                <a:lnTo>
                  <a:pt x="235127" y="327078"/>
                </a:lnTo>
                <a:lnTo>
                  <a:pt x="197522" y="342420"/>
                </a:lnTo>
                <a:lnTo>
                  <a:pt x="170247" y="346786"/>
                </a:lnTo>
                <a:lnTo>
                  <a:pt x="155063" y="346207"/>
                </a:lnTo>
                <a:lnTo>
                  <a:pt x="112506" y="337333"/>
                </a:lnTo>
                <a:lnTo>
                  <a:pt x="75252" y="318819"/>
                </a:lnTo>
                <a:lnTo>
                  <a:pt x="44337" y="292047"/>
                </a:lnTo>
                <a:lnTo>
                  <a:pt x="20800" y="258392"/>
                </a:lnTo>
                <a:lnTo>
                  <a:pt x="5680" y="219235"/>
                </a:lnTo>
                <a:lnTo>
                  <a:pt x="16" y="175952"/>
                </a:lnTo>
                <a:lnTo>
                  <a:pt x="0" y="173429"/>
                </a:lnTo>
                <a:close/>
              </a:path>
            </a:pathLst>
          </a:custGeom>
          <a:noFill/>
          <a:ln w="9525" cap="flat" cmpd="sng">
            <a:solidFill>
              <a:srgbClr val="CC615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692" name="Google Shape;1692;p59"/>
          <p:cNvSpPr/>
          <p:nvPr/>
        </p:nvSpPr>
        <p:spPr>
          <a:xfrm>
            <a:off x="9246523" y="3772592"/>
            <a:ext cx="419700" cy="448800"/>
          </a:xfrm>
          <a:prstGeom prst="rect">
            <a:avLst/>
          </a:prstGeom>
          <a:blipFill rotWithShape="1">
            <a:blip r:embed="rId2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693" name="Google Shape;1693;p59"/>
          <p:cNvSpPr/>
          <p:nvPr/>
        </p:nvSpPr>
        <p:spPr>
          <a:xfrm>
            <a:off x="9295603" y="3800357"/>
            <a:ext cx="320700" cy="346800"/>
          </a:xfrm>
          <a:prstGeom prst="rect">
            <a:avLst/>
          </a:prstGeom>
          <a:blipFill rotWithShape="1">
            <a:blip r:embed="rId10">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694" name="Google Shape;1694;p59"/>
          <p:cNvSpPr/>
          <p:nvPr/>
        </p:nvSpPr>
        <p:spPr>
          <a:xfrm>
            <a:off x="9295587" y="3800357"/>
            <a:ext cx="321309" cy="347345"/>
          </a:xfrm>
          <a:custGeom>
            <a:avLst/>
            <a:gdLst/>
            <a:ahLst/>
            <a:cxnLst/>
            <a:rect l="l" t="t" r="r" b="b"/>
            <a:pathLst>
              <a:path w="321309" h="347345" extrusionOk="0">
                <a:moveTo>
                  <a:pt x="0" y="173429"/>
                </a:moveTo>
                <a:lnTo>
                  <a:pt x="5364" y="128714"/>
                </a:lnTo>
                <a:lnTo>
                  <a:pt x="20537" y="88328"/>
                </a:lnTo>
                <a:lnTo>
                  <a:pt x="44135" y="53765"/>
                </a:lnTo>
                <a:lnTo>
                  <a:pt x="74777" y="26525"/>
                </a:lnTo>
                <a:lnTo>
                  <a:pt x="111080" y="8104"/>
                </a:lnTo>
                <a:lnTo>
                  <a:pt x="151661" y="0"/>
                </a:lnTo>
                <a:lnTo>
                  <a:pt x="166723" y="593"/>
                </a:lnTo>
                <a:lnTo>
                  <a:pt x="208998" y="9557"/>
                </a:lnTo>
                <a:lnTo>
                  <a:pt x="246066" y="28213"/>
                </a:lnTo>
                <a:lnTo>
                  <a:pt x="276849" y="55170"/>
                </a:lnTo>
                <a:lnTo>
                  <a:pt x="300271" y="89037"/>
                </a:lnTo>
                <a:lnTo>
                  <a:pt x="315255" y="128422"/>
                </a:lnTo>
                <a:lnTo>
                  <a:pt x="320724" y="171933"/>
                </a:lnTo>
                <a:lnTo>
                  <a:pt x="320117" y="187383"/>
                </a:lnTo>
                <a:lnTo>
                  <a:pt x="311411" y="231177"/>
                </a:lnTo>
                <a:lnTo>
                  <a:pt x="293435" y="270018"/>
                </a:lnTo>
                <a:lnTo>
                  <a:pt x="267552" y="302464"/>
                </a:lnTo>
                <a:lnTo>
                  <a:pt x="235127" y="327078"/>
                </a:lnTo>
                <a:lnTo>
                  <a:pt x="197522" y="342419"/>
                </a:lnTo>
                <a:lnTo>
                  <a:pt x="170247" y="346785"/>
                </a:lnTo>
                <a:lnTo>
                  <a:pt x="155063" y="346207"/>
                </a:lnTo>
                <a:lnTo>
                  <a:pt x="112506" y="337332"/>
                </a:lnTo>
                <a:lnTo>
                  <a:pt x="75251" y="318819"/>
                </a:lnTo>
                <a:lnTo>
                  <a:pt x="44337" y="292046"/>
                </a:lnTo>
                <a:lnTo>
                  <a:pt x="20800" y="258392"/>
                </a:lnTo>
                <a:lnTo>
                  <a:pt x="5680" y="219235"/>
                </a:lnTo>
                <a:lnTo>
                  <a:pt x="16" y="175952"/>
                </a:lnTo>
                <a:lnTo>
                  <a:pt x="0" y="173429"/>
                </a:lnTo>
                <a:close/>
              </a:path>
            </a:pathLst>
          </a:custGeom>
          <a:noFill/>
          <a:ln w="9525" cap="flat" cmpd="sng">
            <a:solidFill>
              <a:srgbClr val="CC615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695" name="Google Shape;1695;p59"/>
          <p:cNvSpPr/>
          <p:nvPr/>
        </p:nvSpPr>
        <p:spPr>
          <a:xfrm>
            <a:off x="6677890" y="4150821"/>
            <a:ext cx="419700" cy="448800"/>
          </a:xfrm>
          <a:prstGeom prst="rect">
            <a:avLst/>
          </a:prstGeom>
          <a:blipFill rotWithShape="1">
            <a:blip r:embed="rId24">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696" name="Google Shape;1696;p59"/>
          <p:cNvSpPr/>
          <p:nvPr/>
        </p:nvSpPr>
        <p:spPr>
          <a:xfrm>
            <a:off x="6728442" y="4177750"/>
            <a:ext cx="320700" cy="346800"/>
          </a:xfrm>
          <a:prstGeom prst="rect">
            <a:avLst/>
          </a:prstGeom>
          <a:blipFill rotWithShape="1">
            <a:blip r:embed="rId1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697" name="Google Shape;1697;p59"/>
          <p:cNvSpPr/>
          <p:nvPr/>
        </p:nvSpPr>
        <p:spPr>
          <a:xfrm>
            <a:off x="6728425" y="4177750"/>
            <a:ext cx="321310" cy="347345"/>
          </a:xfrm>
          <a:custGeom>
            <a:avLst/>
            <a:gdLst/>
            <a:ahLst/>
            <a:cxnLst/>
            <a:rect l="l" t="t" r="r" b="b"/>
            <a:pathLst>
              <a:path w="321310" h="347345" extrusionOk="0">
                <a:moveTo>
                  <a:pt x="0" y="173429"/>
                </a:moveTo>
                <a:lnTo>
                  <a:pt x="5364" y="128714"/>
                </a:lnTo>
                <a:lnTo>
                  <a:pt x="20537" y="88328"/>
                </a:lnTo>
                <a:lnTo>
                  <a:pt x="44135" y="53766"/>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5"/>
                </a:lnTo>
                <a:lnTo>
                  <a:pt x="155063" y="346207"/>
                </a:lnTo>
                <a:lnTo>
                  <a:pt x="112506" y="337332"/>
                </a:lnTo>
                <a:lnTo>
                  <a:pt x="75251" y="318819"/>
                </a:lnTo>
                <a:lnTo>
                  <a:pt x="44336" y="292046"/>
                </a:lnTo>
                <a:lnTo>
                  <a:pt x="20800" y="258392"/>
                </a:lnTo>
                <a:lnTo>
                  <a:pt x="5680" y="219234"/>
                </a:lnTo>
                <a:lnTo>
                  <a:pt x="16" y="175952"/>
                </a:lnTo>
                <a:lnTo>
                  <a:pt x="0" y="173429"/>
                </a:lnTo>
                <a:close/>
              </a:path>
            </a:pathLst>
          </a:custGeom>
          <a:noFill/>
          <a:ln w="9525" cap="flat" cmpd="sng">
            <a:solidFill>
              <a:srgbClr val="54B8D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698" name="Google Shape;1698;p59"/>
          <p:cNvSpPr/>
          <p:nvPr/>
        </p:nvSpPr>
        <p:spPr>
          <a:xfrm>
            <a:off x="6873240" y="5418512"/>
            <a:ext cx="419700" cy="448800"/>
          </a:xfrm>
          <a:prstGeom prst="rect">
            <a:avLst/>
          </a:prstGeom>
          <a:blipFill rotWithShape="1">
            <a:blip r:embed="rId2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699" name="Google Shape;1699;p59"/>
          <p:cNvSpPr/>
          <p:nvPr/>
        </p:nvSpPr>
        <p:spPr>
          <a:xfrm>
            <a:off x="6923764" y="5445343"/>
            <a:ext cx="320700" cy="346800"/>
          </a:xfrm>
          <a:prstGeom prst="rect">
            <a:avLst/>
          </a:prstGeom>
          <a:blipFill rotWithShape="1">
            <a:blip r:embed="rId1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700" name="Google Shape;1700;p59"/>
          <p:cNvSpPr/>
          <p:nvPr/>
        </p:nvSpPr>
        <p:spPr>
          <a:xfrm>
            <a:off x="6923747" y="5445343"/>
            <a:ext cx="321310" cy="347345"/>
          </a:xfrm>
          <a:custGeom>
            <a:avLst/>
            <a:gdLst/>
            <a:ahLst/>
            <a:cxnLst/>
            <a:rect l="l" t="t" r="r" b="b"/>
            <a:pathLst>
              <a:path w="321310" h="347345" extrusionOk="0">
                <a:moveTo>
                  <a:pt x="0" y="173429"/>
                </a:moveTo>
                <a:lnTo>
                  <a:pt x="5364" y="128714"/>
                </a:lnTo>
                <a:lnTo>
                  <a:pt x="20537" y="88328"/>
                </a:lnTo>
                <a:lnTo>
                  <a:pt x="44135" y="53766"/>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5"/>
                </a:lnTo>
                <a:lnTo>
                  <a:pt x="155063" y="346207"/>
                </a:lnTo>
                <a:lnTo>
                  <a:pt x="112506" y="337332"/>
                </a:lnTo>
                <a:lnTo>
                  <a:pt x="75251" y="318819"/>
                </a:lnTo>
                <a:lnTo>
                  <a:pt x="44336" y="292046"/>
                </a:lnTo>
                <a:lnTo>
                  <a:pt x="20800" y="258392"/>
                </a:lnTo>
                <a:lnTo>
                  <a:pt x="5680" y="219234"/>
                </a:lnTo>
                <a:lnTo>
                  <a:pt x="16" y="175952"/>
                </a:lnTo>
                <a:lnTo>
                  <a:pt x="0" y="173429"/>
                </a:lnTo>
                <a:close/>
              </a:path>
            </a:pathLst>
          </a:custGeom>
          <a:noFill/>
          <a:ln w="9525" cap="flat" cmpd="sng">
            <a:solidFill>
              <a:srgbClr val="54B8D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701" name="Google Shape;1701;p59"/>
          <p:cNvSpPr/>
          <p:nvPr/>
        </p:nvSpPr>
        <p:spPr>
          <a:xfrm>
            <a:off x="5821679" y="4333701"/>
            <a:ext cx="419700" cy="448800"/>
          </a:xfrm>
          <a:prstGeom prst="rect">
            <a:avLst/>
          </a:prstGeom>
          <a:blipFill rotWithShape="1">
            <a:blip r:embed="rId2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702" name="Google Shape;1702;p59"/>
          <p:cNvSpPr/>
          <p:nvPr/>
        </p:nvSpPr>
        <p:spPr>
          <a:xfrm>
            <a:off x="5870221" y="4362726"/>
            <a:ext cx="320700" cy="346800"/>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703" name="Google Shape;1703;p59"/>
          <p:cNvSpPr/>
          <p:nvPr/>
        </p:nvSpPr>
        <p:spPr>
          <a:xfrm>
            <a:off x="5870205" y="4362726"/>
            <a:ext cx="321310" cy="347345"/>
          </a:xfrm>
          <a:custGeom>
            <a:avLst/>
            <a:gdLst/>
            <a:ahLst/>
            <a:cxnLst/>
            <a:rect l="l" t="t" r="r" b="b"/>
            <a:pathLst>
              <a:path w="321310" h="347345" extrusionOk="0">
                <a:moveTo>
                  <a:pt x="0" y="173429"/>
                </a:moveTo>
                <a:lnTo>
                  <a:pt x="5364" y="128714"/>
                </a:lnTo>
                <a:lnTo>
                  <a:pt x="20537" y="88328"/>
                </a:lnTo>
                <a:lnTo>
                  <a:pt x="44135" y="53766"/>
                </a:lnTo>
                <a:lnTo>
                  <a:pt x="74777" y="26526"/>
                </a:lnTo>
                <a:lnTo>
                  <a:pt x="111080" y="8104"/>
                </a:lnTo>
                <a:lnTo>
                  <a:pt x="151661" y="0"/>
                </a:lnTo>
                <a:lnTo>
                  <a:pt x="166723" y="593"/>
                </a:lnTo>
                <a:lnTo>
                  <a:pt x="208998" y="9557"/>
                </a:lnTo>
                <a:lnTo>
                  <a:pt x="246066"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5"/>
                </a:lnTo>
                <a:lnTo>
                  <a:pt x="155063" y="346207"/>
                </a:lnTo>
                <a:lnTo>
                  <a:pt x="112506" y="337332"/>
                </a:lnTo>
                <a:lnTo>
                  <a:pt x="75251" y="318819"/>
                </a:lnTo>
                <a:lnTo>
                  <a:pt x="44337" y="292046"/>
                </a:lnTo>
                <a:lnTo>
                  <a:pt x="20800" y="258392"/>
                </a:lnTo>
                <a:lnTo>
                  <a:pt x="5680" y="219235"/>
                </a:lnTo>
                <a:lnTo>
                  <a:pt x="16" y="175952"/>
                </a:lnTo>
                <a:lnTo>
                  <a:pt x="0" y="173429"/>
                </a:lnTo>
                <a:close/>
              </a:path>
            </a:pathLst>
          </a:custGeom>
          <a:noFill/>
          <a:ln w="9525" cap="flat" cmpd="sng">
            <a:solidFill>
              <a:srgbClr val="54B8D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704" name="Google Shape;1704;p59"/>
          <p:cNvSpPr/>
          <p:nvPr/>
        </p:nvSpPr>
        <p:spPr>
          <a:xfrm>
            <a:off x="4603865" y="3947159"/>
            <a:ext cx="423900" cy="448800"/>
          </a:xfrm>
          <a:prstGeom prst="rect">
            <a:avLst/>
          </a:prstGeom>
          <a:blipFill rotWithShape="1">
            <a:blip r:embed="rId27">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705" name="Google Shape;1705;p59"/>
          <p:cNvSpPr/>
          <p:nvPr/>
        </p:nvSpPr>
        <p:spPr>
          <a:xfrm>
            <a:off x="4654550" y="3974038"/>
            <a:ext cx="320700" cy="346800"/>
          </a:xfrm>
          <a:prstGeom prst="rect">
            <a:avLst/>
          </a:prstGeom>
          <a:blipFill rotWithShape="1">
            <a:blip r:embed="rId1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706" name="Google Shape;1706;p59"/>
          <p:cNvSpPr/>
          <p:nvPr/>
        </p:nvSpPr>
        <p:spPr>
          <a:xfrm>
            <a:off x="4654533" y="3974038"/>
            <a:ext cx="321310" cy="347345"/>
          </a:xfrm>
          <a:custGeom>
            <a:avLst/>
            <a:gdLst/>
            <a:ahLst/>
            <a:cxnLst/>
            <a:rect l="l" t="t" r="r" b="b"/>
            <a:pathLst>
              <a:path w="321310" h="347345" extrusionOk="0">
                <a:moveTo>
                  <a:pt x="0" y="173429"/>
                </a:moveTo>
                <a:lnTo>
                  <a:pt x="5364" y="128714"/>
                </a:lnTo>
                <a:lnTo>
                  <a:pt x="20537" y="88328"/>
                </a:lnTo>
                <a:lnTo>
                  <a:pt x="44135" y="53766"/>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6"/>
                </a:lnTo>
                <a:lnTo>
                  <a:pt x="155063" y="346207"/>
                </a:lnTo>
                <a:lnTo>
                  <a:pt x="112506" y="337332"/>
                </a:lnTo>
                <a:lnTo>
                  <a:pt x="75251" y="318819"/>
                </a:lnTo>
                <a:lnTo>
                  <a:pt x="44337" y="292047"/>
                </a:lnTo>
                <a:lnTo>
                  <a:pt x="20800" y="258392"/>
                </a:lnTo>
                <a:lnTo>
                  <a:pt x="5680" y="219235"/>
                </a:lnTo>
                <a:lnTo>
                  <a:pt x="16" y="175952"/>
                </a:lnTo>
                <a:lnTo>
                  <a:pt x="0" y="173429"/>
                </a:lnTo>
                <a:close/>
              </a:path>
            </a:pathLst>
          </a:custGeom>
          <a:noFill/>
          <a:ln w="9525" cap="flat" cmpd="sng">
            <a:solidFill>
              <a:srgbClr val="54B8D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707" name="Google Shape;1707;p59"/>
          <p:cNvSpPr/>
          <p:nvPr/>
        </p:nvSpPr>
        <p:spPr>
          <a:xfrm>
            <a:off x="7222374" y="3207327"/>
            <a:ext cx="419700" cy="448800"/>
          </a:xfrm>
          <a:prstGeom prst="rect">
            <a:avLst/>
          </a:prstGeom>
          <a:blipFill rotWithShape="1">
            <a:blip r:embed="rId28">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708" name="Google Shape;1708;p59"/>
          <p:cNvSpPr/>
          <p:nvPr/>
        </p:nvSpPr>
        <p:spPr>
          <a:xfrm>
            <a:off x="7272120" y="3235893"/>
            <a:ext cx="320700" cy="346800"/>
          </a:xfrm>
          <a:prstGeom prst="rect">
            <a:avLst/>
          </a:prstGeom>
          <a:blipFill rotWithShape="1">
            <a:blip r:embed="rId29">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709" name="Google Shape;1709;p59"/>
          <p:cNvSpPr/>
          <p:nvPr/>
        </p:nvSpPr>
        <p:spPr>
          <a:xfrm>
            <a:off x="7272103" y="3235893"/>
            <a:ext cx="321310" cy="347345"/>
          </a:xfrm>
          <a:custGeom>
            <a:avLst/>
            <a:gdLst/>
            <a:ahLst/>
            <a:cxnLst/>
            <a:rect l="l" t="t" r="r" b="b"/>
            <a:pathLst>
              <a:path w="321310" h="347345" extrusionOk="0">
                <a:moveTo>
                  <a:pt x="0" y="173429"/>
                </a:moveTo>
                <a:lnTo>
                  <a:pt x="5364" y="128714"/>
                </a:lnTo>
                <a:lnTo>
                  <a:pt x="20537" y="88327"/>
                </a:lnTo>
                <a:lnTo>
                  <a:pt x="44135" y="53766"/>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7"/>
                </a:lnTo>
                <a:lnTo>
                  <a:pt x="293435" y="270018"/>
                </a:lnTo>
                <a:lnTo>
                  <a:pt x="267552" y="302464"/>
                </a:lnTo>
                <a:lnTo>
                  <a:pt x="235127" y="327078"/>
                </a:lnTo>
                <a:lnTo>
                  <a:pt x="197522" y="342420"/>
                </a:lnTo>
                <a:lnTo>
                  <a:pt x="170247" y="346785"/>
                </a:lnTo>
                <a:lnTo>
                  <a:pt x="155063" y="346207"/>
                </a:lnTo>
                <a:lnTo>
                  <a:pt x="112506" y="337332"/>
                </a:lnTo>
                <a:lnTo>
                  <a:pt x="75251" y="318819"/>
                </a:lnTo>
                <a:lnTo>
                  <a:pt x="44337" y="292046"/>
                </a:lnTo>
                <a:lnTo>
                  <a:pt x="20800" y="258392"/>
                </a:lnTo>
                <a:lnTo>
                  <a:pt x="5680" y="219234"/>
                </a:lnTo>
                <a:lnTo>
                  <a:pt x="16" y="175952"/>
                </a:lnTo>
                <a:lnTo>
                  <a:pt x="0" y="173429"/>
                </a:lnTo>
                <a:close/>
              </a:path>
            </a:pathLst>
          </a:custGeom>
          <a:noFill/>
          <a:ln w="9525" cap="flat" cmpd="sng">
            <a:solidFill>
              <a:srgbClr val="CC615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710" name="Google Shape;1710;p59"/>
          <p:cNvSpPr/>
          <p:nvPr/>
        </p:nvSpPr>
        <p:spPr>
          <a:xfrm>
            <a:off x="6515792" y="4703618"/>
            <a:ext cx="423900" cy="448800"/>
          </a:xfrm>
          <a:prstGeom prst="rect">
            <a:avLst/>
          </a:prstGeom>
          <a:blipFill rotWithShape="1">
            <a:blip r:embed="rId30">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711" name="Google Shape;1711;p59"/>
          <p:cNvSpPr/>
          <p:nvPr/>
        </p:nvSpPr>
        <p:spPr>
          <a:xfrm>
            <a:off x="6568078" y="4730355"/>
            <a:ext cx="320700" cy="346800"/>
          </a:xfrm>
          <a:prstGeom prst="rect">
            <a:avLst/>
          </a:prstGeom>
          <a:blipFill rotWithShape="1">
            <a:blip r:embed="rId8">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712" name="Google Shape;1712;p59"/>
          <p:cNvSpPr/>
          <p:nvPr/>
        </p:nvSpPr>
        <p:spPr>
          <a:xfrm>
            <a:off x="6568061" y="4730355"/>
            <a:ext cx="321310" cy="347345"/>
          </a:xfrm>
          <a:custGeom>
            <a:avLst/>
            <a:gdLst/>
            <a:ahLst/>
            <a:cxnLst/>
            <a:rect l="l" t="t" r="r" b="b"/>
            <a:pathLst>
              <a:path w="321310" h="347345" extrusionOk="0">
                <a:moveTo>
                  <a:pt x="0" y="173429"/>
                </a:moveTo>
                <a:lnTo>
                  <a:pt x="5364" y="128714"/>
                </a:lnTo>
                <a:lnTo>
                  <a:pt x="20537" y="88328"/>
                </a:lnTo>
                <a:lnTo>
                  <a:pt x="44135" y="53766"/>
                </a:lnTo>
                <a:lnTo>
                  <a:pt x="74777" y="26525"/>
                </a:lnTo>
                <a:lnTo>
                  <a:pt x="111080" y="8104"/>
                </a:lnTo>
                <a:lnTo>
                  <a:pt x="151661" y="0"/>
                </a:lnTo>
                <a:lnTo>
                  <a:pt x="166723" y="593"/>
                </a:lnTo>
                <a:lnTo>
                  <a:pt x="208998" y="9557"/>
                </a:lnTo>
                <a:lnTo>
                  <a:pt x="246066"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5"/>
                </a:lnTo>
                <a:lnTo>
                  <a:pt x="155063" y="346207"/>
                </a:lnTo>
                <a:lnTo>
                  <a:pt x="112506" y="337332"/>
                </a:lnTo>
                <a:lnTo>
                  <a:pt x="75251" y="318819"/>
                </a:lnTo>
                <a:lnTo>
                  <a:pt x="44337" y="292046"/>
                </a:lnTo>
                <a:lnTo>
                  <a:pt x="20800" y="258392"/>
                </a:lnTo>
                <a:lnTo>
                  <a:pt x="5680" y="219235"/>
                </a:lnTo>
                <a:lnTo>
                  <a:pt x="16" y="175952"/>
                </a:lnTo>
                <a:lnTo>
                  <a:pt x="0" y="173429"/>
                </a:lnTo>
                <a:close/>
              </a:path>
            </a:pathLst>
          </a:custGeom>
          <a:noFill/>
          <a:ln w="9525" cap="flat" cmpd="sng">
            <a:solidFill>
              <a:srgbClr val="CC615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713" name="Google Shape;1713;p59"/>
          <p:cNvSpPr/>
          <p:nvPr/>
        </p:nvSpPr>
        <p:spPr>
          <a:xfrm>
            <a:off x="8506690" y="2114203"/>
            <a:ext cx="419700" cy="448800"/>
          </a:xfrm>
          <a:prstGeom prst="rect">
            <a:avLst/>
          </a:prstGeom>
          <a:blipFill rotWithShape="1">
            <a:blip r:embed="rId31">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714" name="Google Shape;1714;p59"/>
          <p:cNvSpPr/>
          <p:nvPr/>
        </p:nvSpPr>
        <p:spPr>
          <a:xfrm>
            <a:off x="8556383" y="2143166"/>
            <a:ext cx="320700" cy="346800"/>
          </a:xfrm>
          <a:prstGeom prst="rect">
            <a:avLst/>
          </a:prstGeom>
          <a:blipFill rotWithShape="1">
            <a:blip r:embed="rId29">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715" name="Google Shape;1715;p59"/>
          <p:cNvSpPr/>
          <p:nvPr/>
        </p:nvSpPr>
        <p:spPr>
          <a:xfrm>
            <a:off x="8556366" y="2143166"/>
            <a:ext cx="321309" cy="347344"/>
          </a:xfrm>
          <a:custGeom>
            <a:avLst/>
            <a:gdLst/>
            <a:ahLst/>
            <a:cxnLst/>
            <a:rect l="l" t="t" r="r" b="b"/>
            <a:pathLst>
              <a:path w="321309" h="347344" extrusionOk="0">
                <a:moveTo>
                  <a:pt x="0" y="173429"/>
                </a:moveTo>
                <a:lnTo>
                  <a:pt x="5364" y="128714"/>
                </a:lnTo>
                <a:lnTo>
                  <a:pt x="20537" y="88327"/>
                </a:lnTo>
                <a:lnTo>
                  <a:pt x="44135" y="53765"/>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7"/>
                </a:lnTo>
                <a:lnTo>
                  <a:pt x="293435" y="270018"/>
                </a:lnTo>
                <a:lnTo>
                  <a:pt x="267552" y="302464"/>
                </a:lnTo>
                <a:lnTo>
                  <a:pt x="235127" y="327078"/>
                </a:lnTo>
                <a:lnTo>
                  <a:pt x="197522" y="342420"/>
                </a:lnTo>
                <a:lnTo>
                  <a:pt x="170247" y="346786"/>
                </a:lnTo>
                <a:lnTo>
                  <a:pt x="155063" y="346207"/>
                </a:lnTo>
                <a:lnTo>
                  <a:pt x="112506" y="337333"/>
                </a:lnTo>
                <a:lnTo>
                  <a:pt x="75252" y="318819"/>
                </a:lnTo>
                <a:lnTo>
                  <a:pt x="44337" y="292047"/>
                </a:lnTo>
                <a:lnTo>
                  <a:pt x="20800" y="258392"/>
                </a:lnTo>
                <a:lnTo>
                  <a:pt x="5680" y="219235"/>
                </a:lnTo>
                <a:lnTo>
                  <a:pt x="16" y="175952"/>
                </a:lnTo>
                <a:lnTo>
                  <a:pt x="0" y="173429"/>
                </a:lnTo>
                <a:close/>
              </a:path>
            </a:pathLst>
          </a:custGeom>
          <a:noFill/>
          <a:ln w="9525" cap="flat" cmpd="sng">
            <a:solidFill>
              <a:srgbClr val="CC615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716" name="Google Shape;1716;p59"/>
          <p:cNvSpPr/>
          <p:nvPr/>
        </p:nvSpPr>
        <p:spPr>
          <a:xfrm>
            <a:off x="7754388" y="1856509"/>
            <a:ext cx="423900" cy="448800"/>
          </a:xfrm>
          <a:prstGeom prst="rect">
            <a:avLst/>
          </a:prstGeom>
          <a:blipFill rotWithShape="1">
            <a:blip r:embed="rId32">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717" name="Google Shape;1717;p59"/>
          <p:cNvSpPr/>
          <p:nvPr/>
        </p:nvSpPr>
        <p:spPr>
          <a:xfrm>
            <a:off x="7806081" y="1886013"/>
            <a:ext cx="320700" cy="346800"/>
          </a:xfrm>
          <a:prstGeom prst="rect">
            <a:avLst/>
          </a:prstGeom>
          <a:blipFill rotWithShape="1">
            <a:blip r:embed="rId8">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718" name="Google Shape;1718;p59"/>
          <p:cNvSpPr/>
          <p:nvPr/>
        </p:nvSpPr>
        <p:spPr>
          <a:xfrm>
            <a:off x="7806064" y="1886013"/>
            <a:ext cx="321309" cy="347344"/>
          </a:xfrm>
          <a:custGeom>
            <a:avLst/>
            <a:gdLst/>
            <a:ahLst/>
            <a:cxnLst/>
            <a:rect l="l" t="t" r="r" b="b"/>
            <a:pathLst>
              <a:path w="321309" h="347344" extrusionOk="0">
                <a:moveTo>
                  <a:pt x="0" y="173429"/>
                </a:moveTo>
                <a:lnTo>
                  <a:pt x="5364" y="128714"/>
                </a:lnTo>
                <a:lnTo>
                  <a:pt x="20537" y="88328"/>
                </a:lnTo>
                <a:lnTo>
                  <a:pt x="44135" y="53766"/>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6"/>
                </a:lnTo>
                <a:lnTo>
                  <a:pt x="155063" y="346207"/>
                </a:lnTo>
                <a:lnTo>
                  <a:pt x="112506" y="337332"/>
                </a:lnTo>
                <a:lnTo>
                  <a:pt x="75252" y="318819"/>
                </a:lnTo>
                <a:lnTo>
                  <a:pt x="44337" y="292046"/>
                </a:lnTo>
                <a:lnTo>
                  <a:pt x="20800" y="258392"/>
                </a:lnTo>
                <a:lnTo>
                  <a:pt x="5680" y="219235"/>
                </a:lnTo>
                <a:lnTo>
                  <a:pt x="16" y="175952"/>
                </a:lnTo>
                <a:lnTo>
                  <a:pt x="0" y="173429"/>
                </a:lnTo>
                <a:close/>
              </a:path>
            </a:pathLst>
          </a:custGeom>
          <a:noFill/>
          <a:ln w="9525" cap="flat" cmpd="sng">
            <a:solidFill>
              <a:srgbClr val="CC615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719" name="Google Shape;1719;p59"/>
          <p:cNvSpPr/>
          <p:nvPr/>
        </p:nvSpPr>
        <p:spPr>
          <a:xfrm>
            <a:off x="7675417" y="3947159"/>
            <a:ext cx="419700" cy="448800"/>
          </a:xfrm>
          <a:prstGeom prst="rect">
            <a:avLst/>
          </a:prstGeom>
          <a:blipFill rotWithShape="1">
            <a:blip r:embed="rId3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720" name="Google Shape;1720;p59"/>
          <p:cNvSpPr/>
          <p:nvPr/>
        </p:nvSpPr>
        <p:spPr>
          <a:xfrm>
            <a:off x="7725590" y="3974038"/>
            <a:ext cx="320700" cy="346800"/>
          </a:xfrm>
          <a:prstGeom prst="rect">
            <a:avLst/>
          </a:prstGeom>
          <a:blipFill rotWithShape="1">
            <a:blip r:embed="rId22">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721" name="Google Shape;1721;p59"/>
          <p:cNvSpPr/>
          <p:nvPr/>
        </p:nvSpPr>
        <p:spPr>
          <a:xfrm>
            <a:off x="7725573" y="3974038"/>
            <a:ext cx="321309" cy="347345"/>
          </a:xfrm>
          <a:custGeom>
            <a:avLst/>
            <a:gdLst/>
            <a:ahLst/>
            <a:cxnLst/>
            <a:rect l="l" t="t" r="r" b="b"/>
            <a:pathLst>
              <a:path w="321309" h="347345" extrusionOk="0">
                <a:moveTo>
                  <a:pt x="0" y="173429"/>
                </a:moveTo>
                <a:lnTo>
                  <a:pt x="5364" y="128714"/>
                </a:lnTo>
                <a:lnTo>
                  <a:pt x="20537" y="88328"/>
                </a:lnTo>
                <a:lnTo>
                  <a:pt x="44135" y="53766"/>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6"/>
                </a:lnTo>
                <a:lnTo>
                  <a:pt x="155063" y="346207"/>
                </a:lnTo>
                <a:lnTo>
                  <a:pt x="112506" y="337332"/>
                </a:lnTo>
                <a:lnTo>
                  <a:pt x="75251" y="318819"/>
                </a:lnTo>
                <a:lnTo>
                  <a:pt x="44337" y="292047"/>
                </a:lnTo>
                <a:lnTo>
                  <a:pt x="20800" y="258392"/>
                </a:lnTo>
                <a:lnTo>
                  <a:pt x="5680" y="219235"/>
                </a:lnTo>
                <a:lnTo>
                  <a:pt x="16" y="175952"/>
                </a:lnTo>
                <a:lnTo>
                  <a:pt x="0" y="173429"/>
                </a:lnTo>
                <a:close/>
              </a:path>
            </a:pathLst>
          </a:custGeom>
          <a:noFill/>
          <a:ln w="9525" cap="flat" cmpd="sng">
            <a:solidFill>
              <a:srgbClr val="CC615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722" name="Google Shape;1722;p59"/>
          <p:cNvSpPr/>
          <p:nvPr/>
        </p:nvSpPr>
        <p:spPr>
          <a:xfrm>
            <a:off x="6565669" y="3066010"/>
            <a:ext cx="423900" cy="448800"/>
          </a:xfrm>
          <a:prstGeom prst="rect">
            <a:avLst/>
          </a:prstGeom>
          <a:blipFill rotWithShape="1">
            <a:blip r:embed="rId34">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723" name="Google Shape;1723;p59"/>
          <p:cNvSpPr/>
          <p:nvPr/>
        </p:nvSpPr>
        <p:spPr>
          <a:xfrm>
            <a:off x="6617831" y="3094022"/>
            <a:ext cx="320700" cy="346800"/>
          </a:xfrm>
          <a:prstGeom prst="rect">
            <a:avLst/>
          </a:prstGeom>
          <a:blipFill rotWithShape="1">
            <a:blip r:embed="rId8">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724" name="Google Shape;1724;p59"/>
          <p:cNvSpPr/>
          <p:nvPr/>
        </p:nvSpPr>
        <p:spPr>
          <a:xfrm>
            <a:off x="6617814" y="3094022"/>
            <a:ext cx="321310" cy="347345"/>
          </a:xfrm>
          <a:custGeom>
            <a:avLst/>
            <a:gdLst/>
            <a:ahLst/>
            <a:cxnLst/>
            <a:rect l="l" t="t" r="r" b="b"/>
            <a:pathLst>
              <a:path w="321310" h="347345" extrusionOk="0">
                <a:moveTo>
                  <a:pt x="0" y="173429"/>
                </a:moveTo>
                <a:lnTo>
                  <a:pt x="5364" y="128714"/>
                </a:lnTo>
                <a:lnTo>
                  <a:pt x="20537" y="88327"/>
                </a:lnTo>
                <a:lnTo>
                  <a:pt x="44135" y="53766"/>
                </a:lnTo>
                <a:lnTo>
                  <a:pt x="74777" y="26525"/>
                </a:lnTo>
                <a:lnTo>
                  <a:pt x="111080" y="8104"/>
                </a:lnTo>
                <a:lnTo>
                  <a:pt x="151661" y="0"/>
                </a:lnTo>
                <a:lnTo>
                  <a:pt x="166724" y="593"/>
                </a:lnTo>
                <a:lnTo>
                  <a:pt x="208998" y="9557"/>
                </a:lnTo>
                <a:lnTo>
                  <a:pt x="246066" y="28213"/>
                </a:lnTo>
                <a:lnTo>
                  <a:pt x="276849" y="55171"/>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6"/>
                </a:lnTo>
                <a:lnTo>
                  <a:pt x="155063" y="346207"/>
                </a:lnTo>
                <a:lnTo>
                  <a:pt x="112506" y="337332"/>
                </a:lnTo>
                <a:lnTo>
                  <a:pt x="75252" y="318819"/>
                </a:lnTo>
                <a:lnTo>
                  <a:pt x="44337" y="292047"/>
                </a:lnTo>
                <a:lnTo>
                  <a:pt x="20800" y="258392"/>
                </a:lnTo>
                <a:lnTo>
                  <a:pt x="5680" y="219235"/>
                </a:lnTo>
                <a:lnTo>
                  <a:pt x="16" y="175952"/>
                </a:lnTo>
                <a:lnTo>
                  <a:pt x="0" y="173429"/>
                </a:lnTo>
                <a:close/>
              </a:path>
            </a:pathLst>
          </a:custGeom>
          <a:noFill/>
          <a:ln w="9525" cap="flat" cmpd="sng">
            <a:solidFill>
              <a:srgbClr val="CC615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725" name="Google Shape;1725;p59"/>
          <p:cNvSpPr/>
          <p:nvPr/>
        </p:nvSpPr>
        <p:spPr>
          <a:xfrm>
            <a:off x="9583188" y="2413461"/>
            <a:ext cx="423900" cy="448800"/>
          </a:xfrm>
          <a:prstGeom prst="rect">
            <a:avLst/>
          </a:prstGeom>
          <a:blipFill rotWithShape="1">
            <a:blip r:embed="rId3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726" name="Google Shape;1726;p59"/>
          <p:cNvSpPr/>
          <p:nvPr/>
        </p:nvSpPr>
        <p:spPr>
          <a:xfrm>
            <a:off x="9634026" y="2441422"/>
            <a:ext cx="320700" cy="346800"/>
          </a:xfrm>
          <a:prstGeom prst="rect">
            <a:avLst/>
          </a:prstGeom>
          <a:blipFill rotWithShape="1">
            <a:blip r:embed="rId8">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727" name="Google Shape;1727;p59"/>
          <p:cNvSpPr/>
          <p:nvPr/>
        </p:nvSpPr>
        <p:spPr>
          <a:xfrm>
            <a:off x="9634010" y="2441422"/>
            <a:ext cx="321309" cy="347344"/>
          </a:xfrm>
          <a:custGeom>
            <a:avLst/>
            <a:gdLst/>
            <a:ahLst/>
            <a:cxnLst/>
            <a:rect l="l" t="t" r="r" b="b"/>
            <a:pathLst>
              <a:path w="321309" h="347344" extrusionOk="0">
                <a:moveTo>
                  <a:pt x="0" y="173429"/>
                </a:moveTo>
                <a:lnTo>
                  <a:pt x="5364" y="128714"/>
                </a:lnTo>
                <a:lnTo>
                  <a:pt x="20537" y="88327"/>
                </a:lnTo>
                <a:lnTo>
                  <a:pt x="44135" y="53765"/>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7"/>
                </a:lnTo>
                <a:lnTo>
                  <a:pt x="293435" y="270018"/>
                </a:lnTo>
                <a:lnTo>
                  <a:pt x="267552" y="302464"/>
                </a:lnTo>
                <a:lnTo>
                  <a:pt x="235127" y="327078"/>
                </a:lnTo>
                <a:lnTo>
                  <a:pt x="197522" y="342420"/>
                </a:lnTo>
                <a:lnTo>
                  <a:pt x="170247" y="346786"/>
                </a:lnTo>
                <a:lnTo>
                  <a:pt x="155063" y="346207"/>
                </a:lnTo>
                <a:lnTo>
                  <a:pt x="112506" y="337333"/>
                </a:lnTo>
                <a:lnTo>
                  <a:pt x="75252" y="318820"/>
                </a:lnTo>
                <a:lnTo>
                  <a:pt x="44337" y="292047"/>
                </a:lnTo>
                <a:lnTo>
                  <a:pt x="20800" y="258392"/>
                </a:lnTo>
                <a:lnTo>
                  <a:pt x="5680" y="219235"/>
                </a:lnTo>
                <a:lnTo>
                  <a:pt x="16" y="175952"/>
                </a:lnTo>
                <a:lnTo>
                  <a:pt x="0" y="173429"/>
                </a:lnTo>
                <a:close/>
              </a:path>
            </a:pathLst>
          </a:custGeom>
          <a:noFill/>
          <a:ln w="9525" cap="flat" cmpd="sng">
            <a:solidFill>
              <a:srgbClr val="CC615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728" name="Google Shape;1728;p59"/>
          <p:cNvSpPr/>
          <p:nvPr/>
        </p:nvSpPr>
        <p:spPr>
          <a:xfrm>
            <a:off x="7675417" y="3066010"/>
            <a:ext cx="419700" cy="448800"/>
          </a:xfrm>
          <a:prstGeom prst="rect">
            <a:avLst/>
          </a:prstGeom>
          <a:blipFill rotWithShape="1">
            <a:blip r:embed="rId3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729" name="Google Shape;1729;p59"/>
          <p:cNvSpPr/>
          <p:nvPr/>
        </p:nvSpPr>
        <p:spPr>
          <a:xfrm>
            <a:off x="7725590" y="3094022"/>
            <a:ext cx="320700" cy="346800"/>
          </a:xfrm>
          <a:prstGeom prst="rect">
            <a:avLst/>
          </a:prstGeom>
          <a:blipFill rotWithShape="1">
            <a:blip r:embed="rId10">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730" name="Google Shape;1730;p59"/>
          <p:cNvSpPr/>
          <p:nvPr/>
        </p:nvSpPr>
        <p:spPr>
          <a:xfrm>
            <a:off x="7725573" y="3094022"/>
            <a:ext cx="321309" cy="347345"/>
          </a:xfrm>
          <a:custGeom>
            <a:avLst/>
            <a:gdLst/>
            <a:ahLst/>
            <a:cxnLst/>
            <a:rect l="l" t="t" r="r" b="b"/>
            <a:pathLst>
              <a:path w="321309" h="347345" extrusionOk="0">
                <a:moveTo>
                  <a:pt x="0" y="173429"/>
                </a:moveTo>
                <a:lnTo>
                  <a:pt x="5364" y="128714"/>
                </a:lnTo>
                <a:lnTo>
                  <a:pt x="20537" y="88327"/>
                </a:lnTo>
                <a:lnTo>
                  <a:pt x="44135" y="53765"/>
                </a:lnTo>
                <a:lnTo>
                  <a:pt x="74777" y="26525"/>
                </a:lnTo>
                <a:lnTo>
                  <a:pt x="111080" y="8104"/>
                </a:lnTo>
                <a:lnTo>
                  <a:pt x="151661" y="0"/>
                </a:lnTo>
                <a:lnTo>
                  <a:pt x="166724" y="593"/>
                </a:lnTo>
                <a:lnTo>
                  <a:pt x="208998" y="9557"/>
                </a:lnTo>
                <a:lnTo>
                  <a:pt x="246066" y="28213"/>
                </a:lnTo>
                <a:lnTo>
                  <a:pt x="276849" y="55171"/>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6"/>
                </a:lnTo>
                <a:lnTo>
                  <a:pt x="155063" y="346207"/>
                </a:lnTo>
                <a:lnTo>
                  <a:pt x="112506" y="337332"/>
                </a:lnTo>
                <a:lnTo>
                  <a:pt x="75252" y="318819"/>
                </a:lnTo>
                <a:lnTo>
                  <a:pt x="44337" y="292047"/>
                </a:lnTo>
                <a:lnTo>
                  <a:pt x="20800" y="258392"/>
                </a:lnTo>
                <a:lnTo>
                  <a:pt x="5680" y="219235"/>
                </a:lnTo>
                <a:lnTo>
                  <a:pt x="16" y="175952"/>
                </a:lnTo>
                <a:lnTo>
                  <a:pt x="0" y="173429"/>
                </a:lnTo>
                <a:close/>
              </a:path>
            </a:pathLst>
          </a:custGeom>
          <a:noFill/>
          <a:ln w="9525" cap="flat" cmpd="sng">
            <a:solidFill>
              <a:srgbClr val="CC615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731" name="Google Shape;1731;p59"/>
          <p:cNvSpPr/>
          <p:nvPr/>
        </p:nvSpPr>
        <p:spPr>
          <a:xfrm>
            <a:off x="6008716" y="5052752"/>
            <a:ext cx="423900" cy="448800"/>
          </a:xfrm>
          <a:prstGeom prst="rect">
            <a:avLst/>
          </a:prstGeom>
          <a:blipFill rotWithShape="1">
            <a:blip r:embed="rId37">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732" name="Google Shape;1732;p59"/>
          <p:cNvSpPr/>
          <p:nvPr/>
        </p:nvSpPr>
        <p:spPr>
          <a:xfrm>
            <a:off x="6059775" y="5079027"/>
            <a:ext cx="320700" cy="346800"/>
          </a:xfrm>
          <a:prstGeom prst="rect">
            <a:avLst/>
          </a:prstGeom>
          <a:blipFill rotWithShape="1">
            <a:blip r:embed="rId1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733" name="Google Shape;1733;p59"/>
          <p:cNvSpPr/>
          <p:nvPr/>
        </p:nvSpPr>
        <p:spPr>
          <a:xfrm>
            <a:off x="6059759" y="5079027"/>
            <a:ext cx="321310" cy="347345"/>
          </a:xfrm>
          <a:custGeom>
            <a:avLst/>
            <a:gdLst/>
            <a:ahLst/>
            <a:cxnLst/>
            <a:rect l="l" t="t" r="r" b="b"/>
            <a:pathLst>
              <a:path w="321310" h="347345" extrusionOk="0">
                <a:moveTo>
                  <a:pt x="0" y="173429"/>
                </a:moveTo>
                <a:lnTo>
                  <a:pt x="5364" y="128714"/>
                </a:lnTo>
                <a:lnTo>
                  <a:pt x="20537" y="88328"/>
                </a:lnTo>
                <a:lnTo>
                  <a:pt x="44135" y="53766"/>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6"/>
                </a:lnTo>
                <a:lnTo>
                  <a:pt x="155063" y="346207"/>
                </a:lnTo>
                <a:lnTo>
                  <a:pt x="112506" y="337332"/>
                </a:lnTo>
                <a:lnTo>
                  <a:pt x="75251" y="318819"/>
                </a:lnTo>
                <a:lnTo>
                  <a:pt x="44337" y="292046"/>
                </a:lnTo>
                <a:lnTo>
                  <a:pt x="20800" y="258392"/>
                </a:lnTo>
                <a:lnTo>
                  <a:pt x="5680" y="219235"/>
                </a:lnTo>
                <a:lnTo>
                  <a:pt x="16" y="175952"/>
                </a:lnTo>
                <a:lnTo>
                  <a:pt x="0" y="173429"/>
                </a:lnTo>
                <a:close/>
              </a:path>
            </a:pathLst>
          </a:custGeom>
          <a:noFill/>
          <a:ln w="9525" cap="flat" cmpd="sng">
            <a:solidFill>
              <a:srgbClr val="54B8D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734" name="Google Shape;1734;p59"/>
          <p:cNvSpPr/>
          <p:nvPr/>
        </p:nvSpPr>
        <p:spPr>
          <a:xfrm>
            <a:off x="7347065" y="4358640"/>
            <a:ext cx="419700" cy="444600"/>
          </a:xfrm>
          <a:prstGeom prst="rect">
            <a:avLst/>
          </a:prstGeom>
          <a:blipFill rotWithShape="1">
            <a:blip r:embed="rId38">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735" name="Google Shape;1735;p59"/>
          <p:cNvSpPr/>
          <p:nvPr/>
        </p:nvSpPr>
        <p:spPr>
          <a:xfrm>
            <a:off x="7397320" y="4384304"/>
            <a:ext cx="320700" cy="346800"/>
          </a:xfrm>
          <a:prstGeom prst="rect">
            <a:avLst/>
          </a:prstGeom>
          <a:blipFill rotWithShape="1">
            <a:blip r:embed="rId1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736" name="Google Shape;1736;p59"/>
          <p:cNvSpPr/>
          <p:nvPr/>
        </p:nvSpPr>
        <p:spPr>
          <a:xfrm>
            <a:off x="7397303" y="4384304"/>
            <a:ext cx="321310" cy="347345"/>
          </a:xfrm>
          <a:custGeom>
            <a:avLst/>
            <a:gdLst/>
            <a:ahLst/>
            <a:cxnLst/>
            <a:rect l="l" t="t" r="r" b="b"/>
            <a:pathLst>
              <a:path w="321310" h="347345" extrusionOk="0">
                <a:moveTo>
                  <a:pt x="0" y="173429"/>
                </a:moveTo>
                <a:lnTo>
                  <a:pt x="5364" y="128714"/>
                </a:lnTo>
                <a:lnTo>
                  <a:pt x="20537" y="88328"/>
                </a:lnTo>
                <a:lnTo>
                  <a:pt x="44135" y="53766"/>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5"/>
                </a:lnTo>
                <a:lnTo>
                  <a:pt x="155063" y="346207"/>
                </a:lnTo>
                <a:lnTo>
                  <a:pt x="112506" y="337332"/>
                </a:lnTo>
                <a:lnTo>
                  <a:pt x="75251" y="318819"/>
                </a:lnTo>
                <a:lnTo>
                  <a:pt x="44337" y="292046"/>
                </a:lnTo>
                <a:lnTo>
                  <a:pt x="20800" y="258392"/>
                </a:lnTo>
                <a:lnTo>
                  <a:pt x="5680" y="219234"/>
                </a:lnTo>
                <a:lnTo>
                  <a:pt x="16" y="175952"/>
                </a:lnTo>
                <a:lnTo>
                  <a:pt x="0" y="173429"/>
                </a:lnTo>
                <a:close/>
              </a:path>
            </a:pathLst>
          </a:custGeom>
          <a:noFill/>
          <a:ln w="9525" cap="flat" cmpd="sng">
            <a:solidFill>
              <a:srgbClr val="54B8D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737" name="Google Shape;1737;p59"/>
          <p:cNvSpPr/>
          <p:nvPr/>
        </p:nvSpPr>
        <p:spPr>
          <a:xfrm>
            <a:off x="7725294" y="5397730"/>
            <a:ext cx="419700" cy="448800"/>
          </a:xfrm>
          <a:prstGeom prst="rect">
            <a:avLst/>
          </a:prstGeom>
          <a:blipFill rotWithShape="1">
            <a:blip r:embed="rId39">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738" name="Google Shape;1738;p59"/>
          <p:cNvSpPr/>
          <p:nvPr/>
        </p:nvSpPr>
        <p:spPr>
          <a:xfrm>
            <a:off x="7775568" y="5426390"/>
            <a:ext cx="320700" cy="346800"/>
          </a:xfrm>
          <a:prstGeom prst="rect">
            <a:avLst/>
          </a:prstGeom>
          <a:blipFill rotWithShape="1">
            <a:blip r:embed="rId40">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739" name="Google Shape;1739;p59"/>
          <p:cNvSpPr/>
          <p:nvPr/>
        </p:nvSpPr>
        <p:spPr>
          <a:xfrm>
            <a:off x="7775552" y="5426390"/>
            <a:ext cx="321309" cy="347345"/>
          </a:xfrm>
          <a:custGeom>
            <a:avLst/>
            <a:gdLst/>
            <a:ahLst/>
            <a:cxnLst/>
            <a:rect l="l" t="t" r="r" b="b"/>
            <a:pathLst>
              <a:path w="321309" h="347345" extrusionOk="0">
                <a:moveTo>
                  <a:pt x="0" y="173429"/>
                </a:moveTo>
                <a:lnTo>
                  <a:pt x="5364" y="128714"/>
                </a:lnTo>
                <a:lnTo>
                  <a:pt x="20537" y="88328"/>
                </a:lnTo>
                <a:lnTo>
                  <a:pt x="44135" y="53766"/>
                </a:lnTo>
                <a:lnTo>
                  <a:pt x="74777" y="26525"/>
                </a:lnTo>
                <a:lnTo>
                  <a:pt x="111080" y="8104"/>
                </a:lnTo>
                <a:lnTo>
                  <a:pt x="151661" y="0"/>
                </a:lnTo>
                <a:lnTo>
                  <a:pt x="166724" y="593"/>
                </a:lnTo>
                <a:lnTo>
                  <a:pt x="208998" y="9557"/>
                </a:lnTo>
                <a:lnTo>
                  <a:pt x="246066" y="28213"/>
                </a:lnTo>
                <a:lnTo>
                  <a:pt x="276849" y="55171"/>
                </a:lnTo>
                <a:lnTo>
                  <a:pt x="300271" y="89037"/>
                </a:lnTo>
                <a:lnTo>
                  <a:pt x="315255" y="128422"/>
                </a:lnTo>
                <a:lnTo>
                  <a:pt x="320723" y="171933"/>
                </a:lnTo>
                <a:lnTo>
                  <a:pt x="320117" y="187383"/>
                </a:lnTo>
                <a:lnTo>
                  <a:pt x="311410" y="231178"/>
                </a:lnTo>
                <a:lnTo>
                  <a:pt x="293434" y="270018"/>
                </a:lnTo>
                <a:lnTo>
                  <a:pt x="267552" y="302464"/>
                </a:lnTo>
                <a:lnTo>
                  <a:pt x="235126" y="327078"/>
                </a:lnTo>
                <a:lnTo>
                  <a:pt x="197521" y="342420"/>
                </a:lnTo>
                <a:lnTo>
                  <a:pt x="170246" y="346786"/>
                </a:lnTo>
                <a:lnTo>
                  <a:pt x="155062" y="346207"/>
                </a:lnTo>
                <a:lnTo>
                  <a:pt x="112506" y="337332"/>
                </a:lnTo>
                <a:lnTo>
                  <a:pt x="75251" y="318819"/>
                </a:lnTo>
                <a:lnTo>
                  <a:pt x="44336" y="292046"/>
                </a:lnTo>
                <a:lnTo>
                  <a:pt x="20800" y="258392"/>
                </a:lnTo>
                <a:lnTo>
                  <a:pt x="5680" y="219234"/>
                </a:lnTo>
                <a:lnTo>
                  <a:pt x="16" y="175952"/>
                </a:lnTo>
                <a:lnTo>
                  <a:pt x="0" y="173429"/>
                </a:lnTo>
                <a:close/>
              </a:path>
            </a:pathLst>
          </a:custGeom>
          <a:noFill/>
          <a:ln w="9525" cap="flat" cmpd="sng">
            <a:solidFill>
              <a:srgbClr val="54B8D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740" name="Google Shape;1740;p59"/>
          <p:cNvSpPr/>
          <p:nvPr/>
        </p:nvSpPr>
        <p:spPr>
          <a:xfrm>
            <a:off x="5044440" y="3028603"/>
            <a:ext cx="419700" cy="448800"/>
          </a:xfrm>
          <a:prstGeom prst="rect">
            <a:avLst/>
          </a:prstGeom>
          <a:blipFill rotWithShape="1">
            <a:blip r:embed="rId41">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741" name="Google Shape;1741;p59"/>
          <p:cNvSpPr/>
          <p:nvPr/>
        </p:nvSpPr>
        <p:spPr>
          <a:xfrm>
            <a:off x="5094061" y="3056213"/>
            <a:ext cx="320700" cy="346800"/>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742" name="Google Shape;1742;p59"/>
          <p:cNvSpPr/>
          <p:nvPr/>
        </p:nvSpPr>
        <p:spPr>
          <a:xfrm>
            <a:off x="5094044" y="3056213"/>
            <a:ext cx="321310" cy="347345"/>
          </a:xfrm>
          <a:custGeom>
            <a:avLst/>
            <a:gdLst/>
            <a:ahLst/>
            <a:cxnLst/>
            <a:rect l="l" t="t" r="r" b="b"/>
            <a:pathLst>
              <a:path w="321310" h="347345" extrusionOk="0">
                <a:moveTo>
                  <a:pt x="0" y="173429"/>
                </a:moveTo>
                <a:lnTo>
                  <a:pt x="5364" y="128714"/>
                </a:lnTo>
                <a:lnTo>
                  <a:pt x="20537" y="88328"/>
                </a:lnTo>
                <a:lnTo>
                  <a:pt x="44135" y="53766"/>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7"/>
                </a:lnTo>
                <a:lnTo>
                  <a:pt x="293435" y="270018"/>
                </a:lnTo>
                <a:lnTo>
                  <a:pt x="267552" y="302464"/>
                </a:lnTo>
                <a:lnTo>
                  <a:pt x="235127" y="327078"/>
                </a:lnTo>
                <a:lnTo>
                  <a:pt x="197522" y="342420"/>
                </a:lnTo>
                <a:lnTo>
                  <a:pt x="170247" y="346786"/>
                </a:lnTo>
                <a:lnTo>
                  <a:pt x="155063" y="346207"/>
                </a:lnTo>
                <a:lnTo>
                  <a:pt x="112506" y="337332"/>
                </a:lnTo>
                <a:lnTo>
                  <a:pt x="75252" y="318819"/>
                </a:lnTo>
                <a:lnTo>
                  <a:pt x="44337" y="292047"/>
                </a:lnTo>
                <a:lnTo>
                  <a:pt x="20800" y="258392"/>
                </a:lnTo>
                <a:lnTo>
                  <a:pt x="5680" y="219235"/>
                </a:lnTo>
                <a:lnTo>
                  <a:pt x="16" y="175952"/>
                </a:lnTo>
                <a:lnTo>
                  <a:pt x="0" y="173429"/>
                </a:lnTo>
                <a:close/>
              </a:path>
            </a:pathLst>
          </a:custGeom>
          <a:noFill/>
          <a:ln w="9525" cap="flat" cmpd="sng">
            <a:solidFill>
              <a:srgbClr val="54B8D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743" name="Google Shape;1743;p59"/>
          <p:cNvSpPr/>
          <p:nvPr/>
        </p:nvSpPr>
        <p:spPr>
          <a:xfrm>
            <a:off x="4724400" y="5102628"/>
            <a:ext cx="423900" cy="448800"/>
          </a:xfrm>
          <a:prstGeom prst="rect">
            <a:avLst/>
          </a:prstGeom>
          <a:blipFill rotWithShape="1">
            <a:blip r:embed="rId42">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744" name="Google Shape;1744;p59"/>
          <p:cNvSpPr/>
          <p:nvPr/>
        </p:nvSpPr>
        <p:spPr>
          <a:xfrm>
            <a:off x="4776862" y="5130558"/>
            <a:ext cx="320700" cy="346800"/>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745" name="Google Shape;1745;p59"/>
          <p:cNvSpPr/>
          <p:nvPr/>
        </p:nvSpPr>
        <p:spPr>
          <a:xfrm>
            <a:off x="4776846" y="5130558"/>
            <a:ext cx="321310" cy="347345"/>
          </a:xfrm>
          <a:custGeom>
            <a:avLst/>
            <a:gdLst/>
            <a:ahLst/>
            <a:cxnLst/>
            <a:rect l="l" t="t" r="r" b="b"/>
            <a:pathLst>
              <a:path w="321310" h="347345" extrusionOk="0">
                <a:moveTo>
                  <a:pt x="0" y="173429"/>
                </a:moveTo>
                <a:lnTo>
                  <a:pt x="5364" y="128714"/>
                </a:lnTo>
                <a:lnTo>
                  <a:pt x="20537" y="88328"/>
                </a:lnTo>
                <a:lnTo>
                  <a:pt x="44135" y="53766"/>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6"/>
                </a:lnTo>
                <a:lnTo>
                  <a:pt x="155063" y="346207"/>
                </a:lnTo>
                <a:lnTo>
                  <a:pt x="112506" y="337332"/>
                </a:lnTo>
                <a:lnTo>
                  <a:pt x="75251" y="318819"/>
                </a:lnTo>
                <a:lnTo>
                  <a:pt x="44337" y="292047"/>
                </a:lnTo>
                <a:lnTo>
                  <a:pt x="20800" y="258392"/>
                </a:lnTo>
                <a:lnTo>
                  <a:pt x="5680" y="219235"/>
                </a:lnTo>
                <a:lnTo>
                  <a:pt x="16" y="175952"/>
                </a:lnTo>
                <a:lnTo>
                  <a:pt x="0" y="173429"/>
                </a:lnTo>
                <a:close/>
              </a:path>
            </a:pathLst>
          </a:custGeom>
          <a:noFill/>
          <a:ln w="9525" cap="flat" cmpd="sng">
            <a:solidFill>
              <a:srgbClr val="54B8D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746" name="Google Shape;1746;p59"/>
          <p:cNvSpPr/>
          <p:nvPr/>
        </p:nvSpPr>
        <p:spPr>
          <a:xfrm>
            <a:off x="5322916" y="3947159"/>
            <a:ext cx="419700" cy="448800"/>
          </a:xfrm>
          <a:prstGeom prst="rect">
            <a:avLst/>
          </a:prstGeom>
          <a:blipFill rotWithShape="1">
            <a:blip r:embed="rId4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747" name="Google Shape;1747;p59"/>
          <p:cNvSpPr/>
          <p:nvPr/>
        </p:nvSpPr>
        <p:spPr>
          <a:xfrm>
            <a:off x="5373418" y="3975349"/>
            <a:ext cx="320700" cy="346800"/>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748" name="Google Shape;1748;p59"/>
          <p:cNvSpPr/>
          <p:nvPr/>
        </p:nvSpPr>
        <p:spPr>
          <a:xfrm>
            <a:off x="5373401" y="3975350"/>
            <a:ext cx="321310" cy="347345"/>
          </a:xfrm>
          <a:custGeom>
            <a:avLst/>
            <a:gdLst/>
            <a:ahLst/>
            <a:cxnLst/>
            <a:rect l="l" t="t" r="r" b="b"/>
            <a:pathLst>
              <a:path w="321310" h="347345" extrusionOk="0">
                <a:moveTo>
                  <a:pt x="0" y="173429"/>
                </a:moveTo>
                <a:lnTo>
                  <a:pt x="5364" y="128715"/>
                </a:lnTo>
                <a:lnTo>
                  <a:pt x="20537" y="88328"/>
                </a:lnTo>
                <a:lnTo>
                  <a:pt x="44135" y="53766"/>
                </a:lnTo>
                <a:lnTo>
                  <a:pt x="74777" y="26526"/>
                </a:lnTo>
                <a:lnTo>
                  <a:pt x="111080" y="8104"/>
                </a:lnTo>
                <a:lnTo>
                  <a:pt x="151661" y="0"/>
                </a:lnTo>
                <a:lnTo>
                  <a:pt x="166723" y="593"/>
                </a:lnTo>
                <a:lnTo>
                  <a:pt x="208998" y="9557"/>
                </a:lnTo>
                <a:lnTo>
                  <a:pt x="246065"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6"/>
                </a:lnTo>
                <a:lnTo>
                  <a:pt x="155063" y="346207"/>
                </a:lnTo>
                <a:lnTo>
                  <a:pt x="112506" y="337332"/>
                </a:lnTo>
                <a:lnTo>
                  <a:pt x="75251" y="318819"/>
                </a:lnTo>
                <a:lnTo>
                  <a:pt x="44337" y="292046"/>
                </a:lnTo>
                <a:lnTo>
                  <a:pt x="20800" y="258392"/>
                </a:lnTo>
                <a:lnTo>
                  <a:pt x="5680" y="219235"/>
                </a:lnTo>
                <a:lnTo>
                  <a:pt x="16" y="175952"/>
                </a:lnTo>
                <a:lnTo>
                  <a:pt x="0" y="173429"/>
                </a:lnTo>
                <a:close/>
              </a:path>
            </a:pathLst>
          </a:custGeom>
          <a:noFill/>
          <a:ln w="9525" cap="flat" cmpd="sng">
            <a:solidFill>
              <a:srgbClr val="54B8D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749" name="Google Shape;1749;p59"/>
          <p:cNvSpPr/>
          <p:nvPr/>
        </p:nvSpPr>
        <p:spPr>
          <a:xfrm>
            <a:off x="6711141" y="3552305"/>
            <a:ext cx="423900" cy="444600"/>
          </a:xfrm>
          <a:prstGeom prst="rect">
            <a:avLst/>
          </a:prstGeom>
          <a:blipFill rotWithShape="1">
            <a:blip r:embed="rId44">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750" name="Google Shape;1750;p59"/>
          <p:cNvSpPr/>
          <p:nvPr/>
        </p:nvSpPr>
        <p:spPr>
          <a:xfrm>
            <a:off x="6763400" y="3578116"/>
            <a:ext cx="320700" cy="346800"/>
          </a:xfrm>
          <a:prstGeom prst="rect">
            <a:avLst/>
          </a:prstGeom>
          <a:blipFill rotWithShape="1">
            <a:blip r:embed="rId8">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751" name="Google Shape;1751;p59"/>
          <p:cNvSpPr/>
          <p:nvPr/>
        </p:nvSpPr>
        <p:spPr>
          <a:xfrm>
            <a:off x="6763383" y="3578117"/>
            <a:ext cx="321310" cy="347345"/>
          </a:xfrm>
          <a:custGeom>
            <a:avLst/>
            <a:gdLst/>
            <a:ahLst/>
            <a:cxnLst/>
            <a:rect l="l" t="t" r="r" b="b"/>
            <a:pathLst>
              <a:path w="321310" h="347345" extrusionOk="0">
                <a:moveTo>
                  <a:pt x="0" y="173429"/>
                </a:moveTo>
                <a:lnTo>
                  <a:pt x="5364" y="128714"/>
                </a:lnTo>
                <a:lnTo>
                  <a:pt x="20537" y="88328"/>
                </a:lnTo>
                <a:lnTo>
                  <a:pt x="44135" y="53766"/>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5"/>
                </a:lnTo>
                <a:lnTo>
                  <a:pt x="155063" y="346207"/>
                </a:lnTo>
                <a:lnTo>
                  <a:pt x="112506" y="337332"/>
                </a:lnTo>
                <a:lnTo>
                  <a:pt x="75251" y="318819"/>
                </a:lnTo>
                <a:lnTo>
                  <a:pt x="44337" y="292046"/>
                </a:lnTo>
                <a:lnTo>
                  <a:pt x="20800" y="258392"/>
                </a:lnTo>
                <a:lnTo>
                  <a:pt x="5680" y="219235"/>
                </a:lnTo>
                <a:lnTo>
                  <a:pt x="16" y="175952"/>
                </a:lnTo>
                <a:lnTo>
                  <a:pt x="0" y="173429"/>
                </a:lnTo>
                <a:close/>
              </a:path>
            </a:pathLst>
          </a:custGeom>
          <a:noFill/>
          <a:ln w="9525" cap="flat" cmpd="sng">
            <a:solidFill>
              <a:srgbClr val="CC615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752" name="Google Shape;1752;p59"/>
          <p:cNvSpPr/>
          <p:nvPr/>
        </p:nvSpPr>
        <p:spPr>
          <a:xfrm>
            <a:off x="8186651" y="2679469"/>
            <a:ext cx="419700" cy="448800"/>
          </a:xfrm>
          <a:prstGeom prst="rect">
            <a:avLst/>
          </a:prstGeom>
          <a:blipFill rotWithShape="1">
            <a:blip r:embed="rId4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753" name="Google Shape;1753;p59"/>
          <p:cNvSpPr/>
          <p:nvPr/>
        </p:nvSpPr>
        <p:spPr>
          <a:xfrm>
            <a:off x="8235653" y="2708850"/>
            <a:ext cx="320700" cy="346800"/>
          </a:xfrm>
          <a:prstGeom prst="rect">
            <a:avLst/>
          </a:prstGeom>
          <a:blipFill rotWithShape="1">
            <a:blip r:embed="rId22">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754" name="Google Shape;1754;p59"/>
          <p:cNvSpPr/>
          <p:nvPr/>
        </p:nvSpPr>
        <p:spPr>
          <a:xfrm>
            <a:off x="8235636" y="2708850"/>
            <a:ext cx="321309" cy="347344"/>
          </a:xfrm>
          <a:custGeom>
            <a:avLst/>
            <a:gdLst/>
            <a:ahLst/>
            <a:cxnLst/>
            <a:rect l="l" t="t" r="r" b="b"/>
            <a:pathLst>
              <a:path w="321309" h="347344" extrusionOk="0">
                <a:moveTo>
                  <a:pt x="0" y="173429"/>
                </a:moveTo>
                <a:lnTo>
                  <a:pt x="5364" y="128714"/>
                </a:lnTo>
                <a:lnTo>
                  <a:pt x="20537" y="88327"/>
                </a:lnTo>
                <a:lnTo>
                  <a:pt x="44135" y="53765"/>
                </a:lnTo>
                <a:lnTo>
                  <a:pt x="74777" y="26525"/>
                </a:lnTo>
                <a:lnTo>
                  <a:pt x="111080" y="8104"/>
                </a:lnTo>
                <a:lnTo>
                  <a:pt x="151661" y="0"/>
                </a:lnTo>
                <a:lnTo>
                  <a:pt x="166724" y="593"/>
                </a:lnTo>
                <a:lnTo>
                  <a:pt x="208998" y="9557"/>
                </a:lnTo>
                <a:lnTo>
                  <a:pt x="246066" y="28213"/>
                </a:lnTo>
                <a:lnTo>
                  <a:pt x="276849" y="55171"/>
                </a:lnTo>
                <a:lnTo>
                  <a:pt x="300271" y="89037"/>
                </a:lnTo>
                <a:lnTo>
                  <a:pt x="315255" y="128422"/>
                </a:lnTo>
                <a:lnTo>
                  <a:pt x="320724" y="171933"/>
                </a:lnTo>
                <a:lnTo>
                  <a:pt x="320117" y="187383"/>
                </a:lnTo>
                <a:lnTo>
                  <a:pt x="311411" y="231177"/>
                </a:lnTo>
                <a:lnTo>
                  <a:pt x="293435" y="270018"/>
                </a:lnTo>
                <a:lnTo>
                  <a:pt x="267552" y="302464"/>
                </a:lnTo>
                <a:lnTo>
                  <a:pt x="235127" y="327078"/>
                </a:lnTo>
                <a:lnTo>
                  <a:pt x="197522" y="342420"/>
                </a:lnTo>
                <a:lnTo>
                  <a:pt x="170247" y="346786"/>
                </a:lnTo>
                <a:lnTo>
                  <a:pt x="155063" y="346207"/>
                </a:lnTo>
                <a:lnTo>
                  <a:pt x="112506" y="337333"/>
                </a:lnTo>
                <a:lnTo>
                  <a:pt x="75252" y="318819"/>
                </a:lnTo>
                <a:lnTo>
                  <a:pt x="44337" y="292047"/>
                </a:lnTo>
                <a:lnTo>
                  <a:pt x="20800" y="258392"/>
                </a:lnTo>
                <a:lnTo>
                  <a:pt x="5680" y="219235"/>
                </a:lnTo>
                <a:lnTo>
                  <a:pt x="16" y="175952"/>
                </a:lnTo>
                <a:lnTo>
                  <a:pt x="0" y="173429"/>
                </a:lnTo>
                <a:close/>
              </a:path>
            </a:pathLst>
          </a:custGeom>
          <a:noFill/>
          <a:ln w="9525" cap="flat" cmpd="sng">
            <a:solidFill>
              <a:srgbClr val="CC615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755" name="Google Shape;1755;p59"/>
          <p:cNvSpPr txBox="1"/>
          <p:nvPr/>
        </p:nvSpPr>
        <p:spPr>
          <a:xfrm>
            <a:off x="4724400" y="6088115"/>
            <a:ext cx="4419600" cy="465000"/>
          </a:xfrm>
          <a:prstGeom prst="rect">
            <a:avLst/>
          </a:prstGeom>
          <a:noFill/>
          <a:ln>
            <a:noFill/>
          </a:ln>
        </p:spPr>
        <p:txBody>
          <a:bodyPr spcFirstLastPara="1" wrap="square" lIns="0" tIns="0" rIns="0" bIns="0" anchor="t" anchorCtr="0">
            <a:noAutofit/>
          </a:bodyPr>
          <a:lstStyle/>
          <a:p>
            <a:pPr marL="12700" marR="5080" lvl="0" indent="0" algn="ctr" rtl="0">
              <a:lnSpc>
                <a:spcPct val="165217"/>
              </a:lnSpc>
              <a:spcBef>
                <a:spcPts val="0"/>
              </a:spcBef>
              <a:spcAft>
                <a:spcPts val="0"/>
              </a:spcAft>
              <a:buNone/>
            </a:pPr>
            <a:r>
              <a:rPr lang="en-US" sz="2300">
                <a:solidFill>
                  <a:schemeClr val="lt2"/>
                </a:solidFill>
                <a:latin typeface="Avenir"/>
                <a:ea typeface="Avenir"/>
                <a:cs typeface="Avenir"/>
                <a:sym typeface="Avenir"/>
              </a:rPr>
              <a:t>Number of malignant nodes</a:t>
            </a:r>
            <a:endParaRPr sz="2300">
              <a:solidFill>
                <a:schemeClr val="lt2"/>
              </a:solidFill>
              <a:latin typeface="Avenir"/>
              <a:ea typeface="Avenir"/>
              <a:cs typeface="Avenir"/>
              <a:sym typeface="Avenir"/>
            </a:endParaRPr>
          </a:p>
        </p:txBody>
      </p:sp>
      <p:sp>
        <p:nvSpPr>
          <p:cNvPr id="1756" name="Google Shape;1756;p59"/>
          <p:cNvSpPr txBox="1"/>
          <p:nvPr/>
        </p:nvSpPr>
        <p:spPr>
          <a:xfrm>
            <a:off x="3810000" y="5859515"/>
            <a:ext cx="6553200" cy="465000"/>
          </a:xfrm>
          <a:prstGeom prst="rect">
            <a:avLst/>
          </a:prstGeom>
          <a:noFill/>
          <a:ln>
            <a:noFill/>
          </a:ln>
        </p:spPr>
        <p:txBody>
          <a:bodyPr spcFirstLastPara="1" wrap="square" lIns="0" tIns="0" rIns="0" bIns="0" anchor="t" anchorCtr="0">
            <a:noAutofit/>
          </a:bodyPr>
          <a:lstStyle/>
          <a:p>
            <a:pPr marL="12700" marR="5080" lvl="0" indent="0" algn="l" rtl="0">
              <a:lnSpc>
                <a:spcPct val="211111"/>
              </a:lnSpc>
              <a:spcBef>
                <a:spcPts val="0"/>
              </a:spcBef>
              <a:spcAft>
                <a:spcPts val="0"/>
              </a:spcAft>
              <a:buNone/>
            </a:pPr>
            <a:r>
              <a:rPr lang="en-US" sz="1800">
                <a:solidFill>
                  <a:srgbClr val="A6A6A6"/>
                </a:solidFill>
                <a:latin typeface="Avenir"/>
                <a:ea typeface="Avenir"/>
                <a:cs typeface="Avenir"/>
                <a:sym typeface="Avenir"/>
              </a:rPr>
              <a:t>0			10			20	</a:t>
            </a:r>
            <a:endParaRPr sz="1800">
              <a:solidFill>
                <a:srgbClr val="A6A6A6"/>
              </a:solidFill>
              <a:latin typeface="Avenir"/>
              <a:ea typeface="Avenir"/>
              <a:cs typeface="Avenir"/>
              <a:sym typeface="Avenir"/>
            </a:endParaRPr>
          </a:p>
        </p:txBody>
      </p:sp>
      <p:sp>
        <p:nvSpPr>
          <p:cNvPr id="1757" name="Google Shape;1757;p59"/>
          <p:cNvSpPr txBox="1"/>
          <p:nvPr/>
        </p:nvSpPr>
        <p:spPr>
          <a:xfrm>
            <a:off x="1981200" y="3429000"/>
            <a:ext cx="2133600" cy="465000"/>
          </a:xfrm>
          <a:prstGeom prst="rect">
            <a:avLst/>
          </a:prstGeom>
          <a:noFill/>
          <a:ln>
            <a:noFill/>
          </a:ln>
        </p:spPr>
        <p:txBody>
          <a:bodyPr spcFirstLastPara="1" wrap="square" lIns="0" tIns="0" rIns="0" bIns="0" anchor="t" anchorCtr="0">
            <a:noAutofit/>
          </a:bodyPr>
          <a:lstStyle/>
          <a:p>
            <a:pPr marL="12700" marR="5080" lvl="0" indent="0" algn="ctr" rtl="0">
              <a:lnSpc>
                <a:spcPct val="165217"/>
              </a:lnSpc>
              <a:spcBef>
                <a:spcPts val="0"/>
              </a:spcBef>
              <a:spcAft>
                <a:spcPts val="0"/>
              </a:spcAft>
              <a:buNone/>
            </a:pPr>
            <a:r>
              <a:rPr lang="en-US" sz="2300">
                <a:solidFill>
                  <a:schemeClr val="lt2"/>
                </a:solidFill>
                <a:latin typeface="Avenir"/>
                <a:ea typeface="Avenir"/>
                <a:cs typeface="Avenir"/>
                <a:sym typeface="Avenir"/>
              </a:rPr>
              <a:t>Age</a:t>
            </a:r>
            <a:endParaRPr sz="2300">
              <a:solidFill>
                <a:schemeClr val="lt2"/>
              </a:solidFill>
              <a:latin typeface="Avenir"/>
              <a:ea typeface="Avenir"/>
              <a:cs typeface="Avenir"/>
              <a:sym typeface="Avenir"/>
            </a:endParaRPr>
          </a:p>
        </p:txBody>
      </p:sp>
      <p:sp>
        <p:nvSpPr>
          <p:cNvPr id="1758" name="Google Shape;1758;p59"/>
          <p:cNvSpPr txBox="1"/>
          <p:nvPr/>
        </p:nvSpPr>
        <p:spPr>
          <a:xfrm>
            <a:off x="3462866" y="1638924"/>
            <a:ext cx="304800" cy="4838100"/>
          </a:xfrm>
          <a:prstGeom prst="rect">
            <a:avLst/>
          </a:prstGeom>
          <a:noFill/>
          <a:ln>
            <a:noFill/>
          </a:ln>
        </p:spPr>
        <p:txBody>
          <a:bodyPr spcFirstLastPara="1" wrap="square" lIns="0" tIns="0" rIns="0" bIns="0" anchor="t" anchorCtr="0">
            <a:noAutofit/>
          </a:bodyPr>
          <a:lstStyle/>
          <a:p>
            <a:pPr marL="12700" marR="5080" lvl="0" indent="0" algn="r" rtl="0">
              <a:lnSpc>
                <a:spcPct val="211111"/>
              </a:lnSpc>
              <a:spcBef>
                <a:spcPts val="0"/>
              </a:spcBef>
              <a:spcAft>
                <a:spcPts val="0"/>
              </a:spcAft>
              <a:buNone/>
            </a:pPr>
            <a:r>
              <a:rPr lang="en-US" sz="1800">
                <a:solidFill>
                  <a:srgbClr val="A6A6A6"/>
                </a:solidFill>
                <a:latin typeface="Avenir"/>
                <a:ea typeface="Avenir"/>
                <a:cs typeface="Avenir"/>
                <a:sym typeface="Avenir"/>
              </a:rPr>
              <a:t>60			40	</a:t>
            </a:r>
            <a:endParaRPr/>
          </a:p>
          <a:p>
            <a:pPr marL="12700" marR="5080" lvl="0" indent="0" algn="r" rtl="0">
              <a:lnSpc>
                <a:spcPct val="211111"/>
              </a:lnSpc>
              <a:spcBef>
                <a:spcPts val="0"/>
              </a:spcBef>
              <a:spcAft>
                <a:spcPts val="0"/>
              </a:spcAft>
              <a:buNone/>
            </a:pPr>
            <a:endParaRPr sz="1800">
              <a:solidFill>
                <a:srgbClr val="A6A6A6"/>
              </a:solidFill>
              <a:latin typeface="Avenir"/>
              <a:ea typeface="Avenir"/>
              <a:cs typeface="Avenir"/>
              <a:sym typeface="Avenir"/>
            </a:endParaRPr>
          </a:p>
          <a:p>
            <a:pPr marL="12700" marR="5080" lvl="0" indent="0" algn="r" rtl="0">
              <a:lnSpc>
                <a:spcPct val="211111"/>
              </a:lnSpc>
              <a:spcBef>
                <a:spcPts val="0"/>
              </a:spcBef>
              <a:spcAft>
                <a:spcPts val="0"/>
              </a:spcAft>
              <a:buNone/>
            </a:pPr>
            <a:r>
              <a:rPr lang="en-US" sz="1800">
                <a:solidFill>
                  <a:srgbClr val="A6A6A6"/>
                </a:solidFill>
                <a:latin typeface="Avenir"/>
                <a:ea typeface="Avenir"/>
                <a:cs typeface="Avenir"/>
                <a:sym typeface="Avenir"/>
              </a:rPr>
              <a:t>20	</a:t>
            </a:r>
            <a:endParaRPr sz="1800">
              <a:solidFill>
                <a:srgbClr val="A6A6A6"/>
              </a:solidFill>
              <a:latin typeface="Avenir"/>
              <a:ea typeface="Avenir"/>
              <a:cs typeface="Avenir"/>
              <a:sym typeface="Avenir"/>
            </a:endParaRPr>
          </a:p>
        </p:txBody>
      </p:sp>
      <p:sp>
        <p:nvSpPr>
          <p:cNvPr id="1759" name="Google Shape;1759;p59"/>
          <p:cNvSpPr txBox="1"/>
          <p:nvPr/>
        </p:nvSpPr>
        <p:spPr>
          <a:xfrm>
            <a:off x="637950" y="2196638"/>
            <a:ext cx="1870500" cy="859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4800" b="1">
                <a:solidFill>
                  <a:srgbClr val="54B8D0"/>
                </a:solidFill>
                <a:latin typeface="Avenir"/>
                <a:ea typeface="Avenir"/>
                <a:cs typeface="Avenir"/>
                <a:sym typeface="Avenir"/>
              </a:rPr>
              <a:t>K = 5</a:t>
            </a:r>
            <a:endParaRPr sz="4800" b="1">
              <a:solidFill>
                <a:srgbClr val="54B8D0"/>
              </a:solidFill>
              <a:latin typeface="Avenir"/>
              <a:ea typeface="Avenir"/>
              <a:cs typeface="Avenir"/>
              <a:sym typeface="Aveni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763"/>
        <p:cNvGrpSpPr/>
        <p:nvPr/>
      </p:nvGrpSpPr>
      <p:grpSpPr>
        <a:xfrm>
          <a:off x="0" y="0"/>
          <a:ext cx="0" cy="0"/>
          <a:chOff x="0" y="0"/>
          <a:chExt cx="0" cy="0"/>
        </a:xfrm>
      </p:grpSpPr>
      <p:sp>
        <p:nvSpPr>
          <p:cNvPr id="1764" name="Google Shape;1764;p60"/>
          <p:cNvSpPr/>
          <p:nvPr/>
        </p:nvSpPr>
        <p:spPr>
          <a:xfrm>
            <a:off x="3886200" y="1828800"/>
            <a:ext cx="6248400" cy="4038600"/>
          </a:xfrm>
          <a:prstGeom prst="rect">
            <a:avLst/>
          </a:prstGeom>
          <a:solidFill>
            <a:srgbClr val="54B8D0"/>
          </a:solidFill>
          <a:ln w="9525" cap="flat" cmpd="sng">
            <a:solidFill>
              <a:srgbClr val="4BACC6"/>
            </a:solidFill>
            <a:prstDash val="solid"/>
            <a:round/>
            <a:headEnd type="none" w="sm" len="sm"/>
            <a:tailEnd type="none" w="sm" len="sm"/>
          </a:ln>
          <a:effectLst>
            <a:outerShdw blurRad="40000" dist="9525" dir="5400000" rotWithShape="0">
              <a:srgbClr val="54B8D0">
                <a:alpha val="44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Avenir"/>
              <a:ea typeface="Avenir"/>
              <a:cs typeface="Avenir"/>
              <a:sym typeface="Avenir"/>
            </a:endParaRPr>
          </a:p>
        </p:txBody>
      </p:sp>
      <p:sp>
        <p:nvSpPr>
          <p:cNvPr id="1765" name="Google Shape;1765;p60"/>
          <p:cNvSpPr txBox="1">
            <a:spLocks noGrp="1"/>
          </p:cNvSpPr>
          <p:nvPr>
            <p:ph type="title"/>
          </p:nvPr>
        </p:nvSpPr>
        <p:spPr>
          <a:xfrm>
            <a:off x="388936" y="338418"/>
            <a:ext cx="9660900" cy="9855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KNN Decision Boundary</a:t>
            </a:r>
            <a:endParaRPr/>
          </a:p>
        </p:txBody>
      </p:sp>
      <p:sp>
        <p:nvSpPr>
          <p:cNvPr id="1766" name="Google Shape;1766;p60"/>
          <p:cNvSpPr/>
          <p:nvPr/>
        </p:nvSpPr>
        <p:spPr>
          <a:xfrm>
            <a:off x="3722716" y="1694411"/>
            <a:ext cx="291000" cy="42726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767" name="Google Shape;1767;p60"/>
          <p:cNvSpPr/>
          <p:nvPr/>
        </p:nvSpPr>
        <p:spPr>
          <a:xfrm>
            <a:off x="3867901" y="1847500"/>
            <a:ext cx="0" cy="4055110"/>
          </a:xfrm>
          <a:custGeom>
            <a:avLst/>
            <a:gdLst/>
            <a:ahLst/>
            <a:cxnLst/>
            <a:rect l="l" t="t" r="r" b="b"/>
            <a:pathLst>
              <a:path w="120000" h="4055110" extrusionOk="0">
                <a:moveTo>
                  <a:pt x="0" y="4054669"/>
                </a:moveTo>
                <a:lnTo>
                  <a:pt x="0" y="0"/>
                </a:lnTo>
              </a:path>
            </a:pathLst>
          </a:custGeom>
          <a:noFill/>
          <a:ln w="25375" cap="flat" cmpd="sng">
            <a:solidFill>
              <a:srgbClr val="6095C9"/>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768" name="Google Shape;1768;p60"/>
          <p:cNvSpPr/>
          <p:nvPr/>
        </p:nvSpPr>
        <p:spPr>
          <a:xfrm>
            <a:off x="3808947" y="1822296"/>
            <a:ext cx="118110" cy="116205"/>
          </a:xfrm>
          <a:custGeom>
            <a:avLst/>
            <a:gdLst/>
            <a:ahLst/>
            <a:cxnLst/>
            <a:rect l="l" t="t" r="r" b="b"/>
            <a:pathLst>
              <a:path w="118110" h="116205" extrusionOk="0">
                <a:moveTo>
                  <a:pt x="58954" y="0"/>
                </a:moveTo>
                <a:lnTo>
                  <a:pt x="0" y="101064"/>
                </a:lnTo>
                <a:lnTo>
                  <a:pt x="2047" y="108840"/>
                </a:lnTo>
                <a:lnTo>
                  <a:pt x="14164" y="115909"/>
                </a:lnTo>
                <a:lnTo>
                  <a:pt x="21940" y="113861"/>
                </a:lnTo>
                <a:lnTo>
                  <a:pt x="58954" y="50410"/>
                </a:lnTo>
                <a:lnTo>
                  <a:pt x="88360" y="50410"/>
                </a:lnTo>
                <a:lnTo>
                  <a:pt x="58954" y="0"/>
                </a:lnTo>
                <a:close/>
              </a:path>
              <a:path w="118110" h="116205" extrusionOk="0">
                <a:moveTo>
                  <a:pt x="88360" y="50410"/>
                </a:moveTo>
                <a:lnTo>
                  <a:pt x="58954" y="50410"/>
                </a:lnTo>
                <a:lnTo>
                  <a:pt x="95968" y="113861"/>
                </a:lnTo>
                <a:lnTo>
                  <a:pt x="103745" y="115909"/>
                </a:lnTo>
                <a:lnTo>
                  <a:pt x="115862" y="108840"/>
                </a:lnTo>
                <a:lnTo>
                  <a:pt x="117908" y="101064"/>
                </a:lnTo>
                <a:lnTo>
                  <a:pt x="88360" y="50410"/>
                </a:lnTo>
                <a:close/>
              </a:path>
            </a:pathLst>
          </a:custGeom>
          <a:solidFill>
            <a:srgbClr val="6095C9"/>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769" name="Google Shape;1769;p60"/>
          <p:cNvSpPr/>
          <p:nvPr/>
        </p:nvSpPr>
        <p:spPr>
          <a:xfrm>
            <a:off x="3822468" y="5775959"/>
            <a:ext cx="6521400" cy="291000"/>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770" name="Google Shape;1770;p60"/>
          <p:cNvSpPr/>
          <p:nvPr/>
        </p:nvSpPr>
        <p:spPr>
          <a:xfrm>
            <a:off x="3867901" y="5902171"/>
            <a:ext cx="6303645" cy="0"/>
          </a:xfrm>
          <a:custGeom>
            <a:avLst/>
            <a:gdLst/>
            <a:ahLst/>
            <a:cxnLst/>
            <a:rect l="l" t="t" r="r" b="b"/>
            <a:pathLst>
              <a:path w="6303645" h="120000" extrusionOk="0">
                <a:moveTo>
                  <a:pt x="0" y="0"/>
                </a:moveTo>
                <a:lnTo>
                  <a:pt x="6303362" y="0"/>
                </a:lnTo>
              </a:path>
            </a:pathLst>
          </a:custGeom>
          <a:noFill/>
          <a:ln w="25375" cap="flat" cmpd="sng">
            <a:solidFill>
              <a:srgbClr val="6095C9"/>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771" name="Google Shape;1771;p60"/>
          <p:cNvSpPr/>
          <p:nvPr/>
        </p:nvSpPr>
        <p:spPr>
          <a:xfrm>
            <a:off x="10080561" y="5843216"/>
            <a:ext cx="116204" cy="118110"/>
          </a:xfrm>
          <a:custGeom>
            <a:avLst/>
            <a:gdLst/>
            <a:ahLst/>
            <a:cxnLst/>
            <a:rect l="l" t="t" r="r" b="b"/>
            <a:pathLst>
              <a:path w="116204" h="118110" extrusionOk="0">
                <a:moveTo>
                  <a:pt x="14843" y="0"/>
                </a:moveTo>
                <a:lnTo>
                  <a:pt x="7067" y="2046"/>
                </a:lnTo>
                <a:lnTo>
                  <a:pt x="0" y="14163"/>
                </a:lnTo>
                <a:lnTo>
                  <a:pt x="2045" y="21940"/>
                </a:lnTo>
                <a:lnTo>
                  <a:pt x="65498" y="58954"/>
                </a:lnTo>
                <a:lnTo>
                  <a:pt x="2045" y="95968"/>
                </a:lnTo>
                <a:lnTo>
                  <a:pt x="0" y="103744"/>
                </a:lnTo>
                <a:lnTo>
                  <a:pt x="7067" y="115861"/>
                </a:lnTo>
                <a:lnTo>
                  <a:pt x="14843" y="117908"/>
                </a:lnTo>
                <a:lnTo>
                  <a:pt x="115907" y="58954"/>
                </a:lnTo>
                <a:lnTo>
                  <a:pt x="14843" y="0"/>
                </a:lnTo>
                <a:close/>
              </a:path>
            </a:pathLst>
          </a:custGeom>
          <a:solidFill>
            <a:srgbClr val="6095C9"/>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772" name="Google Shape;1772;p60"/>
          <p:cNvSpPr/>
          <p:nvPr/>
        </p:nvSpPr>
        <p:spPr>
          <a:xfrm>
            <a:off x="4142508" y="5090159"/>
            <a:ext cx="419700" cy="448800"/>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773" name="Google Shape;1773;p60"/>
          <p:cNvSpPr/>
          <p:nvPr/>
        </p:nvSpPr>
        <p:spPr>
          <a:xfrm>
            <a:off x="4192485" y="5119261"/>
            <a:ext cx="320700" cy="346800"/>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774" name="Google Shape;1774;p60"/>
          <p:cNvSpPr/>
          <p:nvPr/>
        </p:nvSpPr>
        <p:spPr>
          <a:xfrm>
            <a:off x="4192469" y="5119261"/>
            <a:ext cx="321310" cy="347345"/>
          </a:xfrm>
          <a:custGeom>
            <a:avLst/>
            <a:gdLst/>
            <a:ahLst/>
            <a:cxnLst/>
            <a:rect l="l" t="t" r="r" b="b"/>
            <a:pathLst>
              <a:path w="321310" h="347345" extrusionOk="0">
                <a:moveTo>
                  <a:pt x="0" y="173429"/>
                </a:moveTo>
                <a:lnTo>
                  <a:pt x="5364" y="128714"/>
                </a:lnTo>
                <a:lnTo>
                  <a:pt x="20537" y="88328"/>
                </a:lnTo>
                <a:lnTo>
                  <a:pt x="44135" y="53766"/>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6"/>
                </a:lnTo>
                <a:lnTo>
                  <a:pt x="155063" y="346207"/>
                </a:lnTo>
                <a:lnTo>
                  <a:pt x="112506" y="337332"/>
                </a:lnTo>
                <a:lnTo>
                  <a:pt x="75251" y="318819"/>
                </a:lnTo>
                <a:lnTo>
                  <a:pt x="44337" y="292046"/>
                </a:lnTo>
                <a:lnTo>
                  <a:pt x="20800" y="258392"/>
                </a:lnTo>
                <a:lnTo>
                  <a:pt x="5680" y="219235"/>
                </a:lnTo>
                <a:lnTo>
                  <a:pt x="16" y="175952"/>
                </a:lnTo>
                <a:lnTo>
                  <a:pt x="0" y="173429"/>
                </a:lnTo>
                <a:close/>
              </a:path>
            </a:pathLst>
          </a:custGeom>
          <a:noFill/>
          <a:ln w="9525" cap="flat" cmpd="sng">
            <a:solidFill>
              <a:srgbClr val="54B8D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775" name="Google Shape;1775;p60"/>
          <p:cNvSpPr/>
          <p:nvPr/>
        </p:nvSpPr>
        <p:spPr>
          <a:xfrm>
            <a:off x="7434348" y="2413461"/>
            <a:ext cx="419700" cy="448800"/>
          </a:xfrm>
          <a:prstGeom prst="rect">
            <a:avLst/>
          </a:prstGeom>
          <a:blipFill rotWithShape="1">
            <a:blip r:embed="rId7">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776" name="Google Shape;1776;p60"/>
          <p:cNvSpPr/>
          <p:nvPr/>
        </p:nvSpPr>
        <p:spPr>
          <a:xfrm>
            <a:off x="7483383" y="2441422"/>
            <a:ext cx="320700" cy="346800"/>
          </a:xfrm>
          <a:prstGeom prst="rect">
            <a:avLst/>
          </a:prstGeom>
          <a:blipFill rotWithShape="1">
            <a:blip r:embed="rId8">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777" name="Google Shape;1777;p60"/>
          <p:cNvSpPr/>
          <p:nvPr/>
        </p:nvSpPr>
        <p:spPr>
          <a:xfrm>
            <a:off x="7483366" y="2441422"/>
            <a:ext cx="321310" cy="347344"/>
          </a:xfrm>
          <a:custGeom>
            <a:avLst/>
            <a:gdLst/>
            <a:ahLst/>
            <a:cxnLst/>
            <a:rect l="l" t="t" r="r" b="b"/>
            <a:pathLst>
              <a:path w="321310" h="347344" extrusionOk="0">
                <a:moveTo>
                  <a:pt x="0" y="173429"/>
                </a:moveTo>
                <a:lnTo>
                  <a:pt x="5364" y="128714"/>
                </a:lnTo>
                <a:lnTo>
                  <a:pt x="20537" y="88328"/>
                </a:lnTo>
                <a:lnTo>
                  <a:pt x="44135" y="53766"/>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7"/>
                </a:lnTo>
                <a:lnTo>
                  <a:pt x="293435" y="270018"/>
                </a:lnTo>
                <a:lnTo>
                  <a:pt x="267552" y="302464"/>
                </a:lnTo>
                <a:lnTo>
                  <a:pt x="235127" y="327078"/>
                </a:lnTo>
                <a:lnTo>
                  <a:pt x="197522" y="342420"/>
                </a:lnTo>
                <a:lnTo>
                  <a:pt x="170247" y="346786"/>
                </a:lnTo>
                <a:lnTo>
                  <a:pt x="155063" y="346207"/>
                </a:lnTo>
                <a:lnTo>
                  <a:pt x="112507" y="337333"/>
                </a:lnTo>
                <a:lnTo>
                  <a:pt x="75252" y="318820"/>
                </a:lnTo>
                <a:lnTo>
                  <a:pt x="44337" y="292047"/>
                </a:lnTo>
                <a:lnTo>
                  <a:pt x="20800" y="258392"/>
                </a:lnTo>
                <a:lnTo>
                  <a:pt x="5680" y="219235"/>
                </a:lnTo>
                <a:lnTo>
                  <a:pt x="16" y="175952"/>
                </a:lnTo>
                <a:lnTo>
                  <a:pt x="0" y="173429"/>
                </a:lnTo>
                <a:close/>
              </a:path>
            </a:pathLst>
          </a:custGeom>
          <a:noFill/>
          <a:ln w="9525" cap="flat" cmpd="sng">
            <a:solidFill>
              <a:srgbClr val="CC615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778" name="Google Shape;1778;p60"/>
          <p:cNvSpPr/>
          <p:nvPr/>
        </p:nvSpPr>
        <p:spPr>
          <a:xfrm>
            <a:off x="7035337" y="2031076"/>
            <a:ext cx="419700" cy="448800"/>
          </a:xfrm>
          <a:prstGeom prst="rect">
            <a:avLst/>
          </a:prstGeom>
          <a:blipFill rotWithShape="1">
            <a:blip r:embed="rId9">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779" name="Google Shape;1779;p60"/>
          <p:cNvSpPr/>
          <p:nvPr/>
        </p:nvSpPr>
        <p:spPr>
          <a:xfrm>
            <a:off x="7084129" y="2059694"/>
            <a:ext cx="320700" cy="346800"/>
          </a:xfrm>
          <a:prstGeom prst="rect">
            <a:avLst/>
          </a:prstGeom>
          <a:blipFill rotWithShape="1">
            <a:blip r:embed="rId10">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780" name="Google Shape;1780;p60"/>
          <p:cNvSpPr/>
          <p:nvPr/>
        </p:nvSpPr>
        <p:spPr>
          <a:xfrm>
            <a:off x="7084112" y="2059694"/>
            <a:ext cx="321310" cy="347344"/>
          </a:xfrm>
          <a:custGeom>
            <a:avLst/>
            <a:gdLst/>
            <a:ahLst/>
            <a:cxnLst/>
            <a:rect l="l" t="t" r="r" b="b"/>
            <a:pathLst>
              <a:path w="321310" h="347344" extrusionOk="0">
                <a:moveTo>
                  <a:pt x="0" y="173429"/>
                </a:moveTo>
                <a:lnTo>
                  <a:pt x="5364" y="128714"/>
                </a:lnTo>
                <a:lnTo>
                  <a:pt x="20537" y="88327"/>
                </a:lnTo>
                <a:lnTo>
                  <a:pt x="44135" y="53765"/>
                </a:lnTo>
                <a:lnTo>
                  <a:pt x="74777" y="26525"/>
                </a:lnTo>
                <a:lnTo>
                  <a:pt x="111080" y="8104"/>
                </a:lnTo>
                <a:lnTo>
                  <a:pt x="151661" y="0"/>
                </a:lnTo>
                <a:lnTo>
                  <a:pt x="166724" y="593"/>
                </a:lnTo>
                <a:lnTo>
                  <a:pt x="208998" y="9557"/>
                </a:lnTo>
                <a:lnTo>
                  <a:pt x="246066" y="28213"/>
                </a:lnTo>
                <a:lnTo>
                  <a:pt x="276849" y="55171"/>
                </a:lnTo>
                <a:lnTo>
                  <a:pt x="300271" y="89037"/>
                </a:lnTo>
                <a:lnTo>
                  <a:pt x="315255" y="128422"/>
                </a:lnTo>
                <a:lnTo>
                  <a:pt x="320724" y="171933"/>
                </a:lnTo>
                <a:lnTo>
                  <a:pt x="320117" y="187383"/>
                </a:lnTo>
                <a:lnTo>
                  <a:pt x="311411" y="231177"/>
                </a:lnTo>
                <a:lnTo>
                  <a:pt x="293435" y="270018"/>
                </a:lnTo>
                <a:lnTo>
                  <a:pt x="267552" y="302464"/>
                </a:lnTo>
                <a:lnTo>
                  <a:pt x="235127" y="327078"/>
                </a:lnTo>
                <a:lnTo>
                  <a:pt x="197522" y="342420"/>
                </a:lnTo>
                <a:lnTo>
                  <a:pt x="170247" y="346786"/>
                </a:lnTo>
                <a:lnTo>
                  <a:pt x="155063" y="346207"/>
                </a:lnTo>
                <a:lnTo>
                  <a:pt x="112506" y="337332"/>
                </a:lnTo>
                <a:lnTo>
                  <a:pt x="75252" y="318819"/>
                </a:lnTo>
                <a:lnTo>
                  <a:pt x="44337" y="292047"/>
                </a:lnTo>
                <a:lnTo>
                  <a:pt x="20800" y="258392"/>
                </a:lnTo>
                <a:lnTo>
                  <a:pt x="5680" y="219235"/>
                </a:lnTo>
                <a:lnTo>
                  <a:pt x="16" y="175952"/>
                </a:lnTo>
                <a:lnTo>
                  <a:pt x="0" y="173429"/>
                </a:lnTo>
                <a:close/>
              </a:path>
            </a:pathLst>
          </a:custGeom>
          <a:noFill/>
          <a:ln w="9525" cap="flat" cmpd="sng">
            <a:solidFill>
              <a:srgbClr val="CC615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781" name="Google Shape;1781;p60"/>
          <p:cNvSpPr/>
          <p:nvPr/>
        </p:nvSpPr>
        <p:spPr>
          <a:xfrm>
            <a:off x="6299660" y="2538152"/>
            <a:ext cx="423900" cy="448800"/>
          </a:xfrm>
          <a:prstGeom prst="rect">
            <a:avLst/>
          </a:prstGeom>
          <a:blipFill rotWithShape="1">
            <a:blip r:embed="rId11">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782" name="Google Shape;1782;p60"/>
          <p:cNvSpPr/>
          <p:nvPr/>
        </p:nvSpPr>
        <p:spPr>
          <a:xfrm>
            <a:off x="6351316" y="2566896"/>
            <a:ext cx="320700" cy="346800"/>
          </a:xfrm>
          <a:prstGeom prst="rect">
            <a:avLst/>
          </a:prstGeom>
          <a:blipFill rotWithShape="1">
            <a:blip r:embed="rId8">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783" name="Google Shape;1783;p60"/>
          <p:cNvSpPr/>
          <p:nvPr/>
        </p:nvSpPr>
        <p:spPr>
          <a:xfrm>
            <a:off x="6351300" y="2566895"/>
            <a:ext cx="321310" cy="347344"/>
          </a:xfrm>
          <a:custGeom>
            <a:avLst/>
            <a:gdLst/>
            <a:ahLst/>
            <a:cxnLst/>
            <a:rect l="l" t="t" r="r" b="b"/>
            <a:pathLst>
              <a:path w="321310" h="347344" extrusionOk="0">
                <a:moveTo>
                  <a:pt x="0" y="173429"/>
                </a:moveTo>
                <a:lnTo>
                  <a:pt x="5364" y="128714"/>
                </a:lnTo>
                <a:lnTo>
                  <a:pt x="20537" y="88328"/>
                </a:lnTo>
                <a:lnTo>
                  <a:pt x="44135" y="53766"/>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6"/>
                </a:lnTo>
                <a:lnTo>
                  <a:pt x="155063" y="346207"/>
                </a:lnTo>
                <a:lnTo>
                  <a:pt x="112506" y="337332"/>
                </a:lnTo>
                <a:lnTo>
                  <a:pt x="75252" y="318819"/>
                </a:lnTo>
                <a:lnTo>
                  <a:pt x="44337" y="292047"/>
                </a:lnTo>
                <a:lnTo>
                  <a:pt x="20800" y="258392"/>
                </a:lnTo>
                <a:lnTo>
                  <a:pt x="5680" y="219235"/>
                </a:lnTo>
                <a:lnTo>
                  <a:pt x="16" y="175952"/>
                </a:lnTo>
                <a:lnTo>
                  <a:pt x="0" y="173429"/>
                </a:lnTo>
                <a:close/>
              </a:path>
            </a:pathLst>
          </a:custGeom>
          <a:noFill/>
          <a:ln w="9525" cap="flat" cmpd="sng">
            <a:solidFill>
              <a:srgbClr val="CC615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784" name="Google Shape;1784;p60"/>
          <p:cNvSpPr/>
          <p:nvPr/>
        </p:nvSpPr>
        <p:spPr>
          <a:xfrm>
            <a:off x="8111835" y="3307079"/>
            <a:ext cx="423900" cy="448800"/>
          </a:xfrm>
          <a:prstGeom prst="rect">
            <a:avLst/>
          </a:prstGeom>
          <a:blipFill rotWithShape="1">
            <a:blip r:embed="rId12">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785" name="Google Shape;1785;p60"/>
          <p:cNvSpPr/>
          <p:nvPr/>
        </p:nvSpPr>
        <p:spPr>
          <a:xfrm>
            <a:off x="8163330" y="3336233"/>
            <a:ext cx="320700" cy="346800"/>
          </a:xfrm>
          <a:prstGeom prst="rect">
            <a:avLst/>
          </a:prstGeom>
          <a:blipFill rotWithShape="1">
            <a:blip r:embed="rId1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786" name="Google Shape;1786;p60"/>
          <p:cNvSpPr/>
          <p:nvPr/>
        </p:nvSpPr>
        <p:spPr>
          <a:xfrm>
            <a:off x="8163313" y="3336234"/>
            <a:ext cx="321309" cy="347345"/>
          </a:xfrm>
          <a:custGeom>
            <a:avLst/>
            <a:gdLst/>
            <a:ahLst/>
            <a:cxnLst/>
            <a:rect l="l" t="t" r="r" b="b"/>
            <a:pathLst>
              <a:path w="321309" h="347345" extrusionOk="0">
                <a:moveTo>
                  <a:pt x="0" y="173429"/>
                </a:moveTo>
                <a:lnTo>
                  <a:pt x="5364" y="128714"/>
                </a:lnTo>
                <a:lnTo>
                  <a:pt x="20537" y="88327"/>
                </a:lnTo>
                <a:lnTo>
                  <a:pt x="44135" y="53765"/>
                </a:lnTo>
                <a:lnTo>
                  <a:pt x="74777" y="26525"/>
                </a:lnTo>
                <a:lnTo>
                  <a:pt x="111080" y="8104"/>
                </a:lnTo>
                <a:lnTo>
                  <a:pt x="151661" y="0"/>
                </a:lnTo>
                <a:lnTo>
                  <a:pt x="166724" y="593"/>
                </a:lnTo>
                <a:lnTo>
                  <a:pt x="208998" y="9557"/>
                </a:lnTo>
                <a:lnTo>
                  <a:pt x="246066" y="28213"/>
                </a:lnTo>
                <a:lnTo>
                  <a:pt x="276849" y="55171"/>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5"/>
                </a:lnTo>
                <a:lnTo>
                  <a:pt x="155063" y="346207"/>
                </a:lnTo>
                <a:lnTo>
                  <a:pt x="112506" y="337332"/>
                </a:lnTo>
                <a:lnTo>
                  <a:pt x="75251" y="318819"/>
                </a:lnTo>
                <a:lnTo>
                  <a:pt x="44337" y="292046"/>
                </a:lnTo>
                <a:lnTo>
                  <a:pt x="20800" y="258392"/>
                </a:lnTo>
                <a:lnTo>
                  <a:pt x="5680" y="219234"/>
                </a:lnTo>
                <a:lnTo>
                  <a:pt x="16" y="175952"/>
                </a:lnTo>
                <a:lnTo>
                  <a:pt x="0" y="173429"/>
                </a:lnTo>
                <a:close/>
              </a:path>
            </a:pathLst>
          </a:custGeom>
          <a:noFill/>
          <a:ln w="9525" cap="flat" cmpd="sng">
            <a:solidFill>
              <a:srgbClr val="54B8D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787" name="Google Shape;1787;p60"/>
          <p:cNvSpPr/>
          <p:nvPr/>
        </p:nvSpPr>
        <p:spPr>
          <a:xfrm>
            <a:off x="7355377" y="4919748"/>
            <a:ext cx="419700" cy="444600"/>
          </a:xfrm>
          <a:prstGeom prst="rect">
            <a:avLst/>
          </a:prstGeom>
          <a:blipFill rotWithShape="1">
            <a:blip r:embed="rId14">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788" name="Google Shape;1788;p60"/>
          <p:cNvSpPr/>
          <p:nvPr/>
        </p:nvSpPr>
        <p:spPr>
          <a:xfrm>
            <a:off x="7404859" y="4945581"/>
            <a:ext cx="320700" cy="346800"/>
          </a:xfrm>
          <a:prstGeom prst="rect">
            <a:avLst/>
          </a:prstGeom>
          <a:blipFill rotWithShape="1">
            <a:blip r:embed="rId1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789" name="Google Shape;1789;p60"/>
          <p:cNvSpPr/>
          <p:nvPr/>
        </p:nvSpPr>
        <p:spPr>
          <a:xfrm>
            <a:off x="7404842" y="4945581"/>
            <a:ext cx="321310" cy="347345"/>
          </a:xfrm>
          <a:custGeom>
            <a:avLst/>
            <a:gdLst/>
            <a:ahLst/>
            <a:cxnLst/>
            <a:rect l="l" t="t" r="r" b="b"/>
            <a:pathLst>
              <a:path w="321310" h="347345" extrusionOk="0">
                <a:moveTo>
                  <a:pt x="0" y="173429"/>
                </a:moveTo>
                <a:lnTo>
                  <a:pt x="5364" y="128714"/>
                </a:lnTo>
                <a:lnTo>
                  <a:pt x="20537" y="88328"/>
                </a:lnTo>
                <a:lnTo>
                  <a:pt x="44135" y="53766"/>
                </a:lnTo>
                <a:lnTo>
                  <a:pt x="74777" y="26526"/>
                </a:lnTo>
                <a:lnTo>
                  <a:pt x="111080" y="8104"/>
                </a:lnTo>
                <a:lnTo>
                  <a:pt x="151661" y="0"/>
                </a:lnTo>
                <a:lnTo>
                  <a:pt x="166723" y="593"/>
                </a:lnTo>
                <a:lnTo>
                  <a:pt x="208998" y="9557"/>
                </a:lnTo>
                <a:lnTo>
                  <a:pt x="246066"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6"/>
                </a:lnTo>
                <a:lnTo>
                  <a:pt x="155063" y="346207"/>
                </a:lnTo>
                <a:lnTo>
                  <a:pt x="112506" y="337332"/>
                </a:lnTo>
                <a:lnTo>
                  <a:pt x="75251" y="318819"/>
                </a:lnTo>
                <a:lnTo>
                  <a:pt x="44337" y="292046"/>
                </a:lnTo>
                <a:lnTo>
                  <a:pt x="20800" y="258392"/>
                </a:lnTo>
                <a:lnTo>
                  <a:pt x="5680" y="219235"/>
                </a:lnTo>
                <a:lnTo>
                  <a:pt x="16" y="175952"/>
                </a:lnTo>
                <a:lnTo>
                  <a:pt x="0" y="173429"/>
                </a:lnTo>
                <a:close/>
              </a:path>
            </a:pathLst>
          </a:custGeom>
          <a:noFill/>
          <a:ln w="9525" cap="flat" cmpd="sng">
            <a:solidFill>
              <a:srgbClr val="54B8D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790" name="Google Shape;1790;p60"/>
          <p:cNvSpPr/>
          <p:nvPr/>
        </p:nvSpPr>
        <p:spPr>
          <a:xfrm>
            <a:off x="5800897" y="3390207"/>
            <a:ext cx="419700" cy="448800"/>
          </a:xfrm>
          <a:prstGeom prst="rect">
            <a:avLst/>
          </a:prstGeom>
          <a:blipFill rotWithShape="1">
            <a:blip r:embed="rId1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791" name="Google Shape;1791;p60"/>
          <p:cNvSpPr/>
          <p:nvPr/>
        </p:nvSpPr>
        <p:spPr>
          <a:xfrm>
            <a:off x="5850980" y="3417934"/>
            <a:ext cx="320700" cy="346800"/>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792" name="Google Shape;1792;p60"/>
          <p:cNvSpPr/>
          <p:nvPr/>
        </p:nvSpPr>
        <p:spPr>
          <a:xfrm>
            <a:off x="5850963" y="3417934"/>
            <a:ext cx="321310" cy="347345"/>
          </a:xfrm>
          <a:custGeom>
            <a:avLst/>
            <a:gdLst/>
            <a:ahLst/>
            <a:cxnLst/>
            <a:rect l="l" t="t" r="r" b="b"/>
            <a:pathLst>
              <a:path w="321310" h="347345" extrusionOk="0">
                <a:moveTo>
                  <a:pt x="0" y="173429"/>
                </a:moveTo>
                <a:lnTo>
                  <a:pt x="5364" y="128714"/>
                </a:lnTo>
                <a:lnTo>
                  <a:pt x="20537" y="88328"/>
                </a:lnTo>
                <a:lnTo>
                  <a:pt x="44135" y="53766"/>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5"/>
                </a:lnTo>
                <a:lnTo>
                  <a:pt x="155063" y="346207"/>
                </a:lnTo>
                <a:lnTo>
                  <a:pt x="112506" y="337332"/>
                </a:lnTo>
                <a:lnTo>
                  <a:pt x="75251" y="318819"/>
                </a:lnTo>
                <a:lnTo>
                  <a:pt x="44336" y="292046"/>
                </a:lnTo>
                <a:lnTo>
                  <a:pt x="20800" y="258392"/>
                </a:lnTo>
                <a:lnTo>
                  <a:pt x="5680" y="219234"/>
                </a:lnTo>
                <a:lnTo>
                  <a:pt x="16" y="175952"/>
                </a:lnTo>
                <a:lnTo>
                  <a:pt x="0" y="173429"/>
                </a:lnTo>
                <a:close/>
              </a:path>
            </a:pathLst>
          </a:custGeom>
          <a:noFill/>
          <a:ln w="9525" cap="flat" cmpd="sng">
            <a:solidFill>
              <a:srgbClr val="54B8D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793" name="Google Shape;1793;p60"/>
          <p:cNvSpPr/>
          <p:nvPr/>
        </p:nvSpPr>
        <p:spPr>
          <a:xfrm>
            <a:off x="5376948" y="5264727"/>
            <a:ext cx="419700" cy="448800"/>
          </a:xfrm>
          <a:prstGeom prst="rect">
            <a:avLst/>
          </a:prstGeom>
          <a:blipFill rotWithShape="1">
            <a:blip r:embed="rId17">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794" name="Google Shape;1794;p60"/>
          <p:cNvSpPr/>
          <p:nvPr/>
        </p:nvSpPr>
        <p:spPr>
          <a:xfrm>
            <a:off x="5427615" y="5292943"/>
            <a:ext cx="320700" cy="346800"/>
          </a:xfrm>
          <a:prstGeom prst="rect">
            <a:avLst/>
          </a:prstGeom>
          <a:blipFill rotWithShape="1">
            <a:blip r:embed="rId18">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795" name="Google Shape;1795;p60"/>
          <p:cNvSpPr/>
          <p:nvPr/>
        </p:nvSpPr>
        <p:spPr>
          <a:xfrm>
            <a:off x="5427598" y="5292943"/>
            <a:ext cx="321310" cy="347345"/>
          </a:xfrm>
          <a:custGeom>
            <a:avLst/>
            <a:gdLst/>
            <a:ahLst/>
            <a:cxnLst/>
            <a:rect l="l" t="t" r="r" b="b"/>
            <a:pathLst>
              <a:path w="321310" h="347345" extrusionOk="0">
                <a:moveTo>
                  <a:pt x="0" y="173429"/>
                </a:moveTo>
                <a:lnTo>
                  <a:pt x="5364" y="128714"/>
                </a:lnTo>
                <a:lnTo>
                  <a:pt x="20537" y="88328"/>
                </a:lnTo>
                <a:lnTo>
                  <a:pt x="44135" y="53766"/>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6"/>
                </a:lnTo>
                <a:lnTo>
                  <a:pt x="155063" y="346207"/>
                </a:lnTo>
                <a:lnTo>
                  <a:pt x="112506" y="337332"/>
                </a:lnTo>
                <a:lnTo>
                  <a:pt x="75251" y="318819"/>
                </a:lnTo>
                <a:lnTo>
                  <a:pt x="44337" y="292046"/>
                </a:lnTo>
                <a:lnTo>
                  <a:pt x="20800" y="258392"/>
                </a:lnTo>
                <a:lnTo>
                  <a:pt x="5680" y="219235"/>
                </a:lnTo>
                <a:lnTo>
                  <a:pt x="16" y="175952"/>
                </a:lnTo>
                <a:lnTo>
                  <a:pt x="0" y="173429"/>
                </a:lnTo>
                <a:close/>
              </a:path>
            </a:pathLst>
          </a:custGeom>
          <a:noFill/>
          <a:ln w="9525" cap="flat" cmpd="sng">
            <a:solidFill>
              <a:srgbClr val="54B8D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796" name="Google Shape;1796;p60"/>
          <p:cNvSpPr/>
          <p:nvPr/>
        </p:nvSpPr>
        <p:spPr>
          <a:xfrm>
            <a:off x="4923905" y="4466704"/>
            <a:ext cx="423900" cy="448800"/>
          </a:xfrm>
          <a:prstGeom prst="rect">
            <a:avLst/>
          </a:prstGeom>
          <a:blipFill rotWithShape="1">
            <a:blip r:embed="rId19">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797" name="Google Shape;1797;p60"/>
          <p:cNvSpPr/>
          <p:nvPr/>
        </p:nvSpPr>
        <p:spPr>
          <a:xfrm>
            <a:off x="4975280" y="4495081"/>
            <a:ext cx="320700" cy="346800"/>
          </a:xfrm>
          <a:prstGeom prst="rect">
            <a:avLst/>
          </a:prstGeom>
          <a:blipFill rotWithShape="1">
            <a:blip r:embed="rId18">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798" name="Google Shape;1798;p60"/>
          <p:cNvSpPr/>
          <p:nvPr/>
        </p:nvSpPr>
        <p:spPr>
          <a:xfrm>
            <a:off x="4975264" y="4495081"/>
            <a:ext cx="321310" cy="347345"/>
          </a:xfrm>
          <a:custGeom>
            <a:avLst/>
            <a:gdLst/>
            <a:ahLst/>
            <a:cxnLst/>
            <a:rect l="l" t="t" r="r" b="b"/>
            <a:pathLst>
              <a:path w="321310" h="347345" extrusionOk="0">
                <a:moveTo>
                  <a:pt x="0" y="173429"/>
                </a:moveTo>
                <a:lnTo>
                  <a:pt x="5364" y="128714"/>
                </a:lnTo>
                <a:lnTo>
                  <a:pt x="20537" y="88328"/>
                </a:lnTo>
                <a:lnTo>
                  <a:pt x="44135" y="53766"/>
                </a:lnTo>
                <a:lnTo>
                  <a:pt x="74777" y="26526"/>
                </a:lnTo>
                <a:lnTo>
                  <a:pt x="111080" y="8104"/>
                </a:lnTo>
                <a:lnTo>
                  <a:pt x="151661" y="0"/>
                </a:lnTo>
                <a:lnTo>
                  <a:pt x="166723" y="593"/>
                </a:lnTo>
                <a:lnTo>
                  <a:pt x="208998" y="9557"/>
                </a:lnTo>
                <a:lnTo>
                  <a:pt x="246066"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5"/>
                </a:lnTo>
                <a:lnTo>
                  <a:pt x="155063" y="346207"/>
                </a:lnTo>
                <a:lnTo>
                  <a:pt x="112506" y="337332"/>
                </a:lnTo>
                <a:lnTo>
                  <a:pt x="75251" y="318819"/>
                </a:lnTo>
                <a:lnTo>
                  <a:pt x="44337" y="292046"/>
                </a:lnTo>
                <a:lnTo>
                  <a:pt x="20800" y="258392"/>
                </a:lnTo>
                <a:lnTo>
                  <a:pt x="5680" y="219235"/>
                </a:lnTo>
                <a:lnTo>
                  <a:pt x="16" y="175952"/>
                </a:lnTo>
                <a:lnTo>
                  <a:pt x="0" y="173429"/>
                </a:lnTo>
                <a:close/>
              </a:path>
            </a:pathLst>
          </a:custGeom>
          <a:noFill/>
          <a:ln w="9525" cap="flat" cmpd="sng">
            <a:solidFill>
              <a:srgbClr val="54B8D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799" name="Google Shape;1799;p60"/>
          <p:cNvSpPr/>
          <p:nvPr/>
        </p:nvSpPr>
        <p:spPr>
          <a:xfrm>
            <a:off x="8610598" y="3556461"/>
            <a:ext cx="423900" cy="448800"/>
          </a:xfrm>
          <a:prstGeom prst="rect">
            <a:avLst/>
          </a:prstGeom>
          <a:blipFill rotWithShape="1">
            <a:blip r:embed="rId20">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800" name="Google Shape;1800;p60"/>
          <p:cNvSpPr/>
          <p:nvPr/>
        </p:nvSpPr>
        <p:spPr>
          <a:xfrm>
            <a:off x="8662108" y="3583255"/>
            <a:ext cx="320700" cy="346800"/>
          </a:xfrm>
          <a:prstGeom prst="rect">
            <a:avLst/>
          </a:prstGeom>
          <a:blipFill rotWithShape="1">
            <a:blip r:embed="rId8">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801" name="Google Shape;1801;p60"/>
          <p:cNvSpPr/>
          <p:nvPr/>
        </p:nvSpPr>
        <p:spPr>
          <a:xfrm>
            <a:off x="8662092" y="3583255"/>
            <a:ext cx="321309" cy="347345"/>
          </a:xfrm>
          <a:custGeom>
            <a:avLst/>
            <a:gdLst/>
            <a:ahLst/>
            <a:cxnLst/>
            <a:rect l="l" t="t" r="r" b="b"/>
            <a:pathLst>
              <a:path w="321309" h="347345" extrusionOk="0">
                <a:moveTo>
                  <a:pt x="0" y="173429"/>
                </a:moveTo>
                <a:lnTo>
                  <a:pt x="5364" y="128714"/>
                </a:lnTo>
                <a:lnTo>
                  <a:pt x="20537" y="88328"/>
                </a:lnTo>
                <a:lnTo>
                  <a:pt x="44135" y="53766"/>
                </a:lnTo>
                <a:lnTo>
                  <a:pt x="74777" y="26525"/>
                </a:lnTo>
                <a:lnTo>
                  <a:pt x="111080" y="8104"/>
                </a:lnTo>
                <a:lnTo>
                  <a:pt x="151661" y="0"/>
                </a:lnTo>
                <a:lnTo>
                  <a:pt x="166723" y="593"/>
                </a:lnTo>
                <a:lnTo>
                  <a:pt x="208998" y="9557"/>
                </a:lnTo>
                <a:lnTo>
                  <a:pt x="246066" y="28213"/>
                </a:lnTo>
                <a:lnTo>
                  <a:pt x="276849" y="55170"/>
                </a:lnTo>
                <a:lnTo>
                  <a:pt x="300271" y="89037"/>
                </a:lnTo>
                <a:lnTo>
                  <a:pt x="315255" y="128422"/>
                </a:lnTo>
                <a:lnTo>
                  <a:pt x="320724" y="171933"/>
                </a:lnTo>
                <a:lnTo>
                  <a:pt x="320117" y="187383"/>
                </a:lnTo>
                <a:lnTo>
                  <a:pt x="311411" y="231177"/>
                </a:lnTo>
                <a:lnTo>
                  <a:pt x="293435" y="270018"/>
                </a:lnTo>
                <a:lnTo>
                  <a:pt x="267552" y="302464"/>
                </a:lnTo>
                <a:lnTo>
                  <a:pt x="235127" y="327078"/>
                </a:lnTo>
                <a:lnTo>
                  <a:pt x="197522" y="342419"/>
                </a:lnTo>
                <a:lnTo>
                  <a:pt x="170247" y="346785"/>
                </a:lnTo>
                <a:lnTo>
                  <a:pt x="155063" y="346207"/>
                </a:lnTo>
                <a:lnTo>
                  <a:pt x="112506" y="337332"/>
                </a:lnTo>
                <a:lnTo>
                  <a:pt x="75251" y="318819"/>
                </a:lnTo>
                <a:lnTo>
                  <a:pt x="44337" y="292046"/>
                </a:lnTo>
                <a:lnTo>
                  <a:pt x="20800" y="258392"/>
                </a:lnTo>
                <a:lnTo>
                  <a:pt x="5680" y="219235"/>
                </a:lnTo>
                <a:lnTo>
                  <a:pt x="16" y="175952"/>
                </a:lnTo>
                <a:lnTo>
                  <a:pt x="0" y="173429"/>
                </a:lnTo>
                <a:close/>
              </a:path>
            </a:pathLst>
          </a:custGeom>
          <a:noFill/>
          <a:ln w="9525" cap="flat" cmpd="sng">
            <a:solidFill>
              <a:srgbClr val="CC615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802" name="Google Shape;1802;p60"/>
          <p:cNvSpPr/>
          <p:nvPr/>
        </p:nvSpPr>
        <p:spPr>
          <a:xfrm>
            <a:off x="9084425" y="3041072"/>
            <a:ext cx="423900" cy="448800"/>
          </a:xfrm>
          <a:prstGeom prst="rect">
            <a:avLst/>
          </a:prstGeom>
          <a:blipFill rotWithShape="1">
            <a:blip r:embed="rId21">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803" name="Google Shape;1803;p60"/>
          <p:cNvSpPr/>
          <p:nvPr/>
        </p:nvSpPr>
        <p:spPr>
          <a:xfrm>
            <a:off x="9135238" y="3070571"/>
            <a:ext cx="320700" cy="346800"/>
          </a:xfrm>
          <a:prstGeom prst="rect">
            <a:avLst/>
          </a:prstGeom>
          <a:blipFill rotWithShape="1">
            <a:blip r:embed="rId22">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804" name="Google Shape;1804;p60"/>
          <p:cNvSpPr/>
          <p:nvPr/>
        </p:nvSpPr>
        <p:spPr>
          <a:xfrm>
            <a:off x="9135221" y="3070571"/>
            <a:ext cx="321309" cy="347345"/>
          </a:xfrm>
          <a:custGeom>
            <a:avLst/>
            <a:gdLst/>
            <a:ahLst/>
            <a:cxnLst/>
            <a:rect l="l" t="t" r="r" b="b"/>
            <a:pathLst>
              <a:path w="321309" h="347345" extrusionOk="0">
                <a:moveTo>
                  <a:pt x="0" y="173429"/>
                </a:moveTo>
                <a:lnTo>
                  <a:pt x="5364" y="128714"/>
                </a:lnTo>
                <a:lnTo>
                  <a:pt x="20537" y="88327"/>
                </a:lnTo>
                <a:lnTo>
                  <a:pt x="44135" y="53765"/>
                </a:lnTo>
                <a:lnTo>
                  <a:pt x="74777" y="26525"/>
                </a:lnTo>
                <a:lnTo>
                  <a:pt x="111080" y="8104"/>
                </a:lnTo>
                <a:lnTo>
                  <a:pt x="151661" y="0"/>
                </a:lnTo>
                <a:lnTo>
                  <a:pt x="166724" y="593"/>
                </a:lnTo>
                <a:lnTo>
                  <a:pt x="208998" y="9557"/>
                </a:lnTo>
                <a:lnTo>
                  <a:pt x="246066" y="28213"/>
                </a:lnTo>
                <a:lnTo>
                  <a:pt x="276849" y="55171"/>
                </a:lnTo>
                <a:lnTo>
                  <a:pt x="300271" y="89037"/>
                </a:lnTo>
                <a:lnTo>
                  <a:pt x="315255" y="128422"/>
                </a:lnTo>
                <a:lnTo>
                  <a:pt x="320724" y="171933"/>
                </a:lnTo>
                <a:lnTo>
                  <a:pt x="320117" y="187383"/>
                </a:lnTo>
                <a:lnTo>
                  <a:pt x="311411" y="231177"/>
                </a:lnTo>
                <a:lnTo>
                  <a:pt x="293435" y="270018"/>
                </a:lnTo>
                <a:lnTo>
                  <a:pt x="267552" y="302464"/>
                </a:lnTo>
                <a:lnTo>
                  <a:pt x="235127" y="327078"/>
                </a:lnTo>
                <a:lnTo>
                  <a:pt x="197522" y="342420"/>
                </a:lnTo>
                <a:lnTo>
                  <a:pt x="170247" y="346786"/>
                </a:lnTo>
                <a:lnTo>
                  <a:pt x="155063" y="346207"/>
                </a:lnTo>
                <a:lnTo>
                  <a:pt x="112506" y="337333"/>
                </a:lnTo>
                <a:lnTo>
                  <a:pt x="75252" y="318819"/>
                </a:lnTo>
                <a:lnTo>
                  <a:pt x="44337" y="292047"/>
                </a:lnTo>
                <a:lnTo>
                  <a:pt x="20800" y="258392"/>
                </a:lnTo>
                <a:lnTo>
                  <a:pt x="5680" y="219235"/>
                </a:lnTo>
                <a:lnTo>
                  <a:pt x="16" y="175952"/>
                </a:lnTo>
                <a:lnTo>
                  <a:pt x="0" y="173429"/>
                </a:lnTo>
                <a:close/>
              </a:path>
            </a:pathLst>
          </a:custGeom>
          <a:noFill/>
          <a:ln w="9525" cap="flat" cmpd="sng">
            <a:solidFill>
              <a:srgbClr val="CC615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805" name="Google Shape;1805;p60"/>
          <p:cNvSpPr/>
          <p:nvPr/>
        </p:nvSpPr>
        <p:spPr>
          <a:xfrm>
            <a:off x="9246523" y="3772592"/>
            <a:ext cx="419700" cy="448800"/>
          </a:xfrm>
          <a:prstGeom prst="rect">
            <a:avLst/>
          </a:prstGeom>
          <a:blipFill rotWithShape="1">
            <a:blip r:embed="rId2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806" name="Google Shape;1806;p60"/>
          <p:cNvSpPr/>
          <p:nvPr/>
        </p:nvSpPr>
        <p:spPr>
          <a:xfrm>
            <a:off x="9295603" y="3800357"/>
            <a:ext cx="320700" cy="346800"/>
          </a:xfrm>
          <a:prstGeom prst="rect">
            <a:avLst/>
          </a:prstGeom>
          <a:blipFill rotWithShape="1">
            <a:blip r:embed="rId10">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807" name="Google Shape;1807;p60"/>
          <p:cNvSpPr/>
          <p:nvPr/>
        </p:nvSpPr>
        <p:spPr>
          <a:xfrm>
            <a:off x="9295587" y="3800357"/>
            <a:ext cx="321309" cy="347345"/>
          </a:xfrm>
          <a:custGeom>
            <a:avLst/>
            <a:gdLst/>
            <a:ahLst/>
            <a:cxnLst/>
            <a:rect l="l" t="t" r="r" b="b"/>
            <a:pathLst>
              <a:path w="321309" h="347345" extrusionOk="0">
                <a:moveTo>
                  <a:pt x="0" y="173429"/>
                </a:moveTo>
                <a:lnTo>
                  <a:pt x="5364" y="128714"/>
                </a:lnTo>
                <a:lnTo>
                  <a:pt x="20537" y="88328"/>
                </a:lnTo>
                <a:lnTo>
                  <a:pt x="44135" y="53765"/>
                </a:lnTo>
                <a:lnTo>
                  <a:pt x="74777" y="26525"/>
                </a:lnTo>
                <a:lnTo>
                  <a:pt x="111080" y="8104"/>
                </a:lnTo>
                <a:lnTo>
                  <a:pt x="151661" y="0"/>
                </a:lnTo>
                <a:lnTo>
                  <a:pt x="166723" y="593"/>
                </a:lnTo>
                <a:lnTo>
                  <a:pt x="208998" y="9557"/>
                </a:lnTo>
                <a:lnTo>
                  <a:pt x="246066" y="28213"/>
                </a:lnTo>
                <a:lnTo>
                  <a:pt x="276849" y="55170"/>
                </a:lnTo>
                <a:lnTo>
                  <a:pt x="300271" y="89037"/>
                </a:lnTo>
                <a:lnTo>
                  <a:pt x="315255" y="128422"/>
                </a:lnTo>
                <a:lnTo>
                  <a:pt x="320724" y="171933"/>
                </a:lnTo>
                <a:lnTo>
                  <a:pt x="320117" y="187383"/>
                </a:lnTo>
                <a:lnTo>
                  <a:pt x="311411" y="231177"/>
                </a:lnTo>
                <a:lnTo>
                  <a:pt x="293435" y="270018"/>
                </a:lnTo>
                <a:lnTo>
                  <a:pt x="267552" y="302464"/>
                </a:lnTo>
                <a:lnTo>
                  <a:pt x="235127" y="327078"/>
                </a:lnTo>
                <a:lnTo>
                  <a:pt x="197522" y="342419"/>
                </a:lnTo>
                <a:lnTo>
                  <a:pt x="170247" y="346785"/>
                </a:lnTo>
                <a:lnTo>
                  <a:pt x="155063" y="346207"/>
                </a:lnTo>
                <a:lnTo>
                  <a:pt x="112506" y="337332"/>
                </a:lnTo>
                <a:lnTo>
                  <a:pt x="75251" y="318819"/>
                </a:lnTo>
                <a:lnTo>
                  <a:pt x="44337" y="292046"/>
                </a:lnTo>
                <a:lnTo>
                  <a:pt x="20800" y="258392"/>
                </a:lnTo>
                <a:lnTo>
                  <a:pt x="5680" y="219235"/>
                </a:lnTo>
                <a:lnTo>
                  <a:pt x="16" y="175952"/>
                </a:lnTo>
                <a:lnTo>
                  <a:pt x="0" y="173429"/>
                </a:lnTo>
                <a:close/>
              </a:path>
            </a:pathLst>
          </a:custGeom>
          <a:noFill/>
          <a:ln w="9525" cap="flat" cmpd="sng">
            <a:solidFill>
              <a:srgbClr val="CC615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808" name="Google Shape;1808;p60"/>
          <p:cNvSpPr/>
          <p:nvPr/>
        </p:nvSpPr>
        <p:spPr>
          <a:xfrm>
            <a:off x="6677890" y="4150821"/>
            <a:ext cx="419700" cy="448800"/>
          </a:xfrm>
          <a:prstGeom prst="rect">
            <a:avLst/>
          </a:prstGeom>
          <a:blipFill rotWithShape="1">
            <a:blip r:embed="rId24">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809" name="Google Shape;1809;p60"/>
          <p:cNvSpPr/>
          <p:nvPr/>
        </p:nvSpPr>
        <p:spPr>
          <a:xfrm>
            <a:off x="6728442" y="4177750"/>
            <a:ext cx="320700" cy="346800"/>
          </a:xfrm>
          <a:prstGeom prst="rect">
            <a:avLst/>
          </a:prstGeom>
          <a:blipFill rotWithShape="1">
            <a:blip r:embed="rId1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810" name="Google Shape;1810;p60"/>
          <p:cNvSpPr/>
          <p:nvPr/>
        </p:nvSpPr>
        <p:spPr>
          <a:xfrm>
            <a:off x="6728425" y="4177750"/>
            <a:ext cx="321310" cy="347345"/>
          </a:xfrm>
          <a:custGeom>
            <a:avLst/>
            <a:gdLst/>
            <a:ahLst/>
            <a:cxnLst/>
            <a:rect l="l" t="t" r="r" b="b"/>
            <a:pathLst>
              <a:path w="321310" h="347345" extrusionOk="0">
                <a:moveTo>
                  <a:pt x="0" y="173429"/>
                </a:moveTo>
                <a:lnTo>
                  <a:pt x="5364" y="128714"/>
                </a:lnTo>
                <a:lnTo>
                  <a:pt x="20537" y="88328"/>
                </a:lnTo>
                <a:lnTo>
                  <a:pt x="44135" y="53766"/>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5"/>
                </a:lnTo>
                <a:lnTo>
                  <a:pt x="155063" y="346207"/>
                </a:lnTo>
                <a:lnTo>
                  <a:pt x="112506" y="337332"/>
                </a:lnTo>
                <a:lnTo>
                  <a:pt x="75251" y="318819"/>
                </a:lnTo>
                <a:lnTo>
                  <a:pt x="44336" y="292046"/>
                </a:lnTo>
                <a:lnTo>
                  <a:pt x="20800" y="258392"/>
                </a:lnTo>
                <a:lnTo>
                  <a:pt x="5680" y="219234"/>
                </a:lnTo>
                <a:lnTo>
                  <a:pt x="16" y="175952"/>
                </a:lnTo>
                <a:lnTo>
                  <a:pt x="0" y="173429"/>
                </a:lnTo>
                <a:close/>
              </a:path>
            </a:pathLst>
          </a:custGeom>
          <a:noFill/>
          <a:ln w="9525" cap="flat" cmpd="sng">
            <a:solidFill>
              <a:srgbClr val="54B8D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811" name="Google Shape;1811;p60"/>
          <p:cNvSpPr/>
          <p:nvPr/>
        </p:nvSpPr>
        <p:spPr>
          <a:xfrm>
            <a:off x="6873240" y="5418512"/>
            <a:ext cx="419700" cy="448800"/>
          </a:xfrm>
          <a:prstGeom prst="rect">
            <a:avLst/>
          </a:prstGeom>
          <a:blipFill rotWithShape="1">
            <a:blip r:embed="rId2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812" name="Google Shape;1812;p60"/>
          <p:cNvSpPr/>
          <p:nvPr/>
        </p:nvSpPr>
        <p:spPr>
          <a:xfrm>
            <a:off x="6923764" y="5445343"/>
            <a:ext cx="320700" cy="346800"/>
          </a:xfrm>
          <a:prstGeom prst="rect">
            <a:avLst/>
          </a:prstGeom>
          <a:blipFill rotWithShape="1">
            <a:blip r:embed="rId1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813" name="Google Shape;1813;p60"/>
          <p:cNvSpPr/>
          <p:nvPr/>
        </p:nvSpPr>
        <p:spPr>
          <a:xfrm>
            <a:off x="6923747" y="5445343"/>
            <a:ext cx="321310" cy="347345"/>
          </a:xfrm>
          <a:custGeom>
            <a:avLst/>
            <a:gdLst/>
            <a:ahLst/>
            <a:cxnLst/>
            <a:rect l="l" t="t" r="r" b="b"/>
            <a:pathLst>
              <a:path w="321310" h="347345" extrusionOk="0">
                <a:moveTo>
                  <a:pt x="0" y="173429"/>
                </a:moveTo>
                <a:lnTo>
                  <a:pt x="5364" y="128714"/>
                </a:lnTo>
                <a:lnTo>
                  <a:pt x="20537" y="88328"/>
                </a:lnTo>
                <a:lnTo>
                  <a:pt x="44135" y="53766"/>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5"/>
                </a:lnTo>
                <a:lnTo>
                  <a:pt x="155063" y="346207"/>
                </a:lnTo>
                <a:lnTo>
                  <a:pt x="112506" y="337332"/>
                </a:lnTo>
                <a:lnTo>
                  <a:pt x="75251" y="318819"/>
                </a:lnTo>
                <a:lnTo>
                  <a:pt x="44336" y="292046"/>
                </a:lnTo>
                <a:lnTo>
                  <a:pt x="20800" y="258392"/>
                </a:lnTo>
                <a:lnTo>
                  <a:pt x="5680" y="219234"/>
                </a:lnTo>
                <a:lnTo>
                  <a:pt x="16" y="175952"/>
                </a:lnTo>
                <a:lnTo>
                  <a:pt x="0" y="173429"/>
                </a:lnTo>
                <a:close/>
              </a:path>
            </a:pathLst>
          </a:custGeom>
          <a:noFill/>
          <a:ln w="9525" cap="flat" cmpd="sng">
            <a:solidFill>
              <a:srgbClr val="54B8D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814" name="Google Shape;1814;p60"/>
          <p:cNvSpPr/>
          <p:nvPr/>
        </p:nvSpPr>
        <p:spPr>
          <a:xfrm>
            <a:off x="5821679" y="4333701"/>
            <a:ext cx="419700" cy="448800"/>
          </a:xfrm>
          <a:prstGeom prst="rect">
            <a:avLst/>
          </a:prstGeom>
          <a:blipFill rotWithShape="1">
            <a:blip r:embed="rId2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815" name="Google Shape;1815;p60"/>
          <p:cNvSpPr/>
          <p:nvPr/>
        </p:nvSpPr>
        <p:spPr>
          <a:xfrm>
            <a:off x="5870221" y="4362726"/>
            <a:ext cx="320700" cy="346800"/>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816" name="Google Shape;1816;p60"/>
          <p:cNvSpPr/>
          <p:nvPr/>
        </p:nvSpPr>
        <p:spPr>
          <a:xfrm>
            <a:off x="5870205" y="4362726"/>
            <a:ext cx="321310" cy="347345"/>
          </a:xfrm>
          <a:custGeom>
            <a:avLst/>
            <a:gdLst/>
            <a:ahLst/>
            <a:cxnLst/>
            <a:rect l="l" t="t" r="r" b="b"/>
            <a:pathLst>
              <a:path w="321310" h="347345" extrusionOk="0">
                <a:moveTo>
                  <a:pt x="0" y="173429"/>
                </a:moveTo>
                <a:lnTo>
                  <a:pt x="5364" y="128714"/>
                </a:lnTo>
                <a:lnTo>
                  <a:pt x="20537" y="88328"/>
                </a:lnTo>
                <a:lnTo>
                  <a:pt x="44135" y="53766"/>
                </a:lnTo>
                <a:lnTo>
                  <a:pt x="74777" y="26526"/>
                </a:lnTo>
                <a:lnTo>
                  <a:pt x="111080" y="8104"/>
                </a:lnTo>
                <a:lnTo>
                  <a:pt x="151661" y="0"/>
                </a:lnTo>
                <a:lnTo>
                  <a:pt x="166723" y="593"/>
                </a:lnTo>
                <a:lnTo>
                  <a:pt x="208998" y="9557"/>
                </a:lnTo>
                <a:lnTo>
                  <a:pt x="246066"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5"/>
                </a:lnTo>
                <a:lnTo>
                  <a:pt x="155063" y="346207"/>
                </a:lnTo>
                <a:lnTo>
                  <a:pt x="112506" y="337332"/>
                </a:lnTo>
                <a:lnTo>
                  <a:pt x="75251" y="318819"/>
                </a:lnTo>
                <a:lnTo>
                  <a:pt x="44337" y="292046"/>
                </a:lnTo>
                <a:lnTo>
                  <a:pt x="20800" y="258392"/>
                </a:lnTo>
                <a:lnTo>
                  <a:pt x="5680" y="219235"/>
                </a:lnTo>
                <a:lnTo>
                  <a:pt x="16" y="175952"/>
                </a:lnTo>
                <a:lnTo>
                  <a:pt x="0" y="173429"/>
                </a:lnTo>
                <a:close/>
              </a:path>
            </a:pathLst>
          </a:custGeom>
          <a:noFill/>
          <a:ln w="9525" cap="flat" cmpd="sng">
            <a:solidFill>
              <a:srgbClr val="54B8D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817" name="Google Shape;1817;p60"/>
          <p:cNvSpPr/>
          <p:nvPr/>
        </p:nvSpPr>
        <p:spPr>
          <a:xfrm>
            <a:off x="4603865" y="3947159"/>
            <a:ext cx="423900" cy="448800"/>
          </a:xfrm>
          <a:prstGeom prst="rect">
            <a:avLst/>
          </a:prstGeom>
          <a:blipFill rotWithShape="1">
            <a:blip r:embed="rId27">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818" name="Google Shape;1818;p60"/>
          <p:cNvSpPr/>
          <p:nvPr/>
        </p:nvSpPr>
        <p:spPr>
          <a:xfrm>
            <a:off x="4654550" y="3974038"/>
            <a:ext cx="320700" cy="346800"/>
          </a:xfrm>
          <a:prstGeom prst="rect">
            <a:avLst/>
          </a:prstGeom>
          <a:blipFill rotWithShape="1">
            <a:blip r:embed="rId1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819" name="Google Shape;1819;p60"/>
          <p:cNvSpPr/>
          <p:nvPr/>
        </p:nvSpPr>
        <p:spPr>
          <a:xfrm>
            <a:off x="4654533" y="3974038"/>
            <a:ext cx="321310" cy="347345"/>
          </a:xfrm>
          <a:custGeom>
            <a:avLst/>
            <a:gdLst/>
            <a:ahLst/>
            <a:cxnLst/>
            <a:rect l="l" t="t" r="r" b="b"/>
            <a:pathLst>
              <a:path w="321310" h="347345" extrusionOk="0">
                <a:moveTo>
                  <a:pt x="0" y="173429"/>
                </a:moveTo>
                <a:lnTo>
                  <a:pt x="5364" y="128714"/>
                </a:lnTo>
                <a:lnTo>
                  <a:pt x="20537" y="88328"/>
                </a:lnTo>
                <a:lnTo>
                  <a:pt x="44135" y="53766"/>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6"/>
                </a:lnTo>
                <a:lnTo>
                  <a:pt x="155063" y="346207"/>
                </a:lnTo>
                <a:lnTo>
                  <a:pt x="112506" y="337332"/>
                </a:lnTo>
                <a:lnTo>
                  <a:pt x="75251" y="318819"/>
                </a:lnTo>
                <a:lnTo>
                  <a:pt x="44337" y="292047"/>
                </a:lnTo>
                <a:lnTo>
                  <a:pt x="20800" y="258392"/>
                </a:lnTo>
                <a:lnTo>
                  <a:pt x="5680" y="219235"/>
                </a:lnTo>
                <a:lnTo>
                  <a:pt x="16" y="175952"/>
                </a:lnTo>
                <a:lnTo>
                  <a:pt x="0" y="173429"/>
                </a:lnTo>
                <a:close/>
              </a:path>
            </a:pathLst>
          </a:custGeom>
          <a:noFill/>
          <a:ln w="9525" cap="flat" cmpd="sng">
            <a:solidFill>
              <a:srgbClr val="54B8D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820" name="Google Shape;1820;p60"/>
          <p:cNvSpPr/>
          <p:nvPr/>
        </p:nvSpPr>
        <p:spPr>
          <a:xfrm>
            <a:off x="7222374" y="3207327"/>
            <a:ext cx="419700" cy="448800"/>
          </a:xfrm>
          <a:prstGeom prst="rect">
            <a:avLst/>
          </a:prstGeom>
          <a:blipFill rotWithShape="1">
            <a:blip r:embed="rId28">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821" name="Google Shape;1821;p60"/>
          <p:cNvSpPr/>
          <p:nvPr/>
        </p:nvSpPr>
        <p:spPr>
          <a:xfrm>
            <a:off x="7272120" y="3235893"/>
            <a:ext cx="320700" cy="346800"/>
          </a:xfrm>
          <a:prstGeom prst="rect">
            <a:avLst/>
          </a:prstGeom>
          <a:blipFill rotWithShape="1">
            <a:blip r:embed="rId29">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822" name="Google Shape;1822;p60"/>
          <p:cNvSpPr/>
          <p:nvPr/>
        </p:nvSpPr>
        <p:spPr>
          <a:xfrm>
            <a:off x="7272103" y="3235893"/>
            <a:ext cx="321310" cy="347345"/>
          </a:xfrm>
          <a:custGeom>
            <a:avLst/>
            <a:gdLst/>
            <a:ahLst/>
            <a:cxnLst/>
            <a:rect l="l" t="t" r="r" b="b"/>
            <a:pathLst>
              <a:path w="321310" h="347345" extrusionOk="0">
                <a:moveTo>
                  <a:pt x="0" y="173429"/>
                </a:moveTo>
                <a:lnTo>
                  <a:pt x="5364" y="128714"/>
                </a:lnTo>
                <a:lnTo>
                  <a:pt x="20537" y="88327"/>
                </a:lnTo>
                <a:lnTo>
                  <a:pt x="44135" y="53766"/>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7"/>
                </a:lnTo>
                <a:lnTo>
                  <a:pt x="293435" y="270018"/>
                </a:lnTo>
                <a:lnTo>
                  <a:pt x="267552" y="302464"/>
                </a:lnTo>
                <a:lnTo>
                  <a:pt x="235127" y="327078"/>
                </a:lnTo>
                <a:lnTo>
                  <a:pt x="197522" y="342420"/>
                </a:lnTo>
                <a:lnTo>
                  <a:pt x="170247" y="346785"/>
                </a:lnTo>
                <a:lnTo>
                  <a:pt x="155063" y="346207"/>
                </a:lnTo>
                <a:lnTo>
                  <a:pt x="112506" y="337332"/>
                </a:lnTo>
                <a:lnTo>
                  <a:pt x="75251" y="318819"/>
                </a:lnTo>
                <a:lnTo>
                  <a:pt x="44337" y="292046"/>
                </a:lnTo>
                <a:lnTo>
                  <a:pt x="20800" y="258392"/>
                </a:lnTo>
                <a:lnTo>
                  <a:pt x="5680" y="219234"/>
                </a:lnTo>
                <a:lnTo>
                  <a:pt x="16" y="175952"/>
                </a:lnTo>
                <a:lnTo>
                  <a:pt x="0" y="173429"/>
                </a:lnTo>
                <a:close/>
              </a:path>
            </a:pathLst>
          </a:custGeom>
          <a:noFill/>
          <a:ln w="9525" cap="flat" cmpd="sng">
            <a:solidFill>
              <a:srgbClr val="CC615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823" name="Google Shape;1823;p60"/>
          <p:cNvSpPr/>
          <p:nvPr/>
        </p:nvSpPr>
        <p:spPr>
          <a:xfrm>
            <a:off x="6515792" y="4703618"/>
            <a:ext cx="423900" cy="448800"/>
          </a:xfrm>
          <a:prstGeom prst="rect">
            <a:avLst/>
          </a:prstGeom>
          <a:blipFill rotWithShape="1">
            <a:blip r:embed="rId30">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824" name="Google Shape;1824;p60"/>
          <p:cNvSpPr/>
          <p:nvPr/>
        </p:nvSpPr>
        <p:spPr>
          <a:xfrm>
            <a:off x="6568078" y="4730355"/>
            <a:ext cx="320700" cy="346800"/>
          </a:xfrm>
          <a:prstGeom prst="rect">
            <a:avLst/>
          </a:prstGeom>
          <a:blipFill rotWithShape="1">
            <a:blip r:embed="rId8">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825" name="Google Shape;1825;p60"/>
          <p:cNvSpPr/>
          <p:nvPr/>
        </p:nvSpPr>
        <p:spPr>
          <a:xfrm>
            <a:off x="6568061" y="4730355"/>
            <a:ext cx="321310" cy="347345"/>
          </a:xfrm>
          <a:custGeom>
            <a:avLst/>
            <a:gdLst/>
            <a:ahLst/>
            <a:cxnLst/>
            <a:rect l="l" t="t" r="r" b="b"/>
            <a:pathLst>
              <a:path w="321310" h="347345" extrusionOk="0">
                <a:moveTo>
                  <a:pt x="0" y="173429"/>
                </a:moveTo>
                <a:lnTo>
                  <a:pt x="5364" y="128714"/>
                </a:lnTo>
                <a:lnTo>
                  <a:pt x="20537" y="88328"/>
                </a:lnTo>
                <a:lnTo>
                  <a:pt x="44135" y="53766"/>
                </a:lnTo>
                <a:lnTo>
                  <a:pt x="74777" y="26525"/>
                </a:lnTo>
                <a:lnTo>
                  <a:pt x="111080" y="8104"/>
                </a:lnTo>
                <a:lnTo>
                  <a:pt x="151661" y="0"/>
                </a:lnTo>
                <a:lnTo>
                  <a:pt x="166723" y="593"/>
                </a:lnTo>
                <a:lnTo>
                  <a:pt x="208998" y="9557"/>
                </a:lnTo>
                <a:lnTo>
                  <a:pt x="246066"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5"/>
                </a:lnTo>
                <a:lnTo>
                  <a:pt x="155063" y="346207"/>
                </a:lnTo>
                <a:lnTo>
                  <a:pt x="112506" y="337332"/>
                </a:lnTo>
                <a:lnTo>
                  <a:pt x="75251" y="318819"/>
                </a:lnTo>
                <a:lnTo>
                  <a:pt x="44337" y="292046"/>
                </a:lnTo>
                <a:lnTo>
                  <a:pt x="20800" y="258392"/>
                </a:lnTo>
                <a:lnTo>
                  <a:pt x="5680" y="219235"/>
                </a:lnTo>
                <a:lnTo>
                  <a:pt x="16" y="175952"/>
                </a:lnTo>
                <a:lnTo>
                  <a:pt x="0" y="173429"/>
                </a:lnTo>
                <a:close/>
              </a:path>
            </a:pathLst>
          </a:custGeom>
          <a:noFill/>
          <a:ln w="9525" cap="flat" cmpd="sng">
            <a:solidFill>
              <a:srgbClr val="CC615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826" name="Google Shape;1826;p60"/>
          <p:cNvSpPr/>
          <p:nvPr/>
        </p:nvSpPr>
        <p:spPr>
          <a:xfrm>
            <a:off x="8506690" y="2114203"/>
            <a:ext cx="419700" cy="448800"/>
          </a:xfrm>
          <a:prstGeom prst="rect">
            <a:avLst/>
          </a:prstGeom>
          <a:blipFill rotWithShape="1">
            <a:blip r:embed="rId31">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827" name="Google Shape;1827;p60"/>
          <p:cNvSpPr/>
          <p:nvPr/>
        </p:nvSpPr>
        <p:spPr>
          <a:xfrm>
            <a:off x="8556383" y="2143166"/>
            <a:ext cx="320700" cy="346800"/>
          </a:xfrm>
          <a:prstGeom prst="rect">
            <a:avLst/>
          </a:prstGeom>
          <a:blipFill rotWithShape="1">
            <a:blip r:embed="rId29">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828" name="Google Shape;1828;p60"/>
          <p:cNvSpPr/>
          <p:nvPr/>
        </p:nvSpPr>
        <p:spPr>
          <a:xfrm>
            <a:off x="8556366" y="2143166"/>
            <a:ext cx="321309" cy="347344"/>
          </a:xfrm>
          <a:custGeom>
            <a:avLst/>
            <a:gdLst/>
            <a:ahLst/>
            <a:cxnLst/>
            <a:rect l="l" t="t" r="r" b="b"/>
            <a:pathLst>
              <a:path w="321309" h="347344" extrusionOk="0">
                <a:moveTo>
                  <a:pt x="0" y="173429"/>
                </a:moveTo>
                <a:lnTo>
                  <a:pt x="5364" y="128714"/>
                </a:lnTo>
                <a:lnTo>
                  <a:pt x="20537" y="88327"/>
                </a:lnTo>
                <a:lnTo>
                  <a:pt x="44135" y="53765"/>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7"/>
                </a:lnTo>
                <a:lnTo>
                  <a:pt x="293435" y="270018"/>
                </a:lnTo>
                <a:lnTo>
                  <a:pt x="267552" y="302464"/>
                </a:lnTo>
                <a:lnTo>
                  <a:pt x="235127" y="327078"/>
                </a:lnTo>
                <a:lnTo>
                  <a:pt x="197522" y="342420"/>
                </a:lnTo>
                <a:lnTo>
                  <a:pt x="170247" y="346786"/>
                </a:lnTo>
                <a:lnTo>
                  <a:pt x="155063" y="346207"/>
                </a:lnTo>
                <a:lnTo>
                  <a:pt x="112506" y="337333"/>
                </a:lnTo>
                <a:lnTo>
                  <a:pt x="75252" y="318819"/>
                </a:lnTo>
                <a:lnTo>
                  <a:pt x="44337" y="292047"/>
                </a:lnTo>
                <a:lnTo>
                  <a:pt x="20800" y="258392"/>
                </a:lnTo>
                <a:lnTo>
                  <a:pt x="5680" y="219235"/>
                </a:lnTo>
                <a:lnTo>
                  <a:pt x="16" y="175952"/>
                </a:lnTo>
                <a:lnTo>
                  <a:pt x="0" y="173429"/>
                </a:lnTo>
                <a:close/>
              </a:path>
            </a:pathLst>
          </a:custGeom>
          <a:noFill/>
          <a:ln w="9525" cap="flat" cmpd="sng">
            <a:solidFill>
              <a:srgbClr val="CC615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829" name="Google Shape;1829;p60"/>
          <p:cNvSpPr/>
          <p:nvPr/>
        </p:nvSpPr>
        <p:spPr>
          <a:xfrm>
            <a:off x="7754388" y="1856509"/>
            <a:ext cx="423900" cy="448800"/>
          </a:xfrm>
          <a:prstGeom prst="rect">
            <a:avLst/>
          </a:prstGeom>
          <a:blipFill rotWithShape="1">
            <a:blip r:embed="rId32">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830" name="Google Shape;1830;p60"/>
          <p:cNvSpPr/>
          <p:nvPr/>
        </p:nvSpPr>
        <p:spPr>
          <a:xfrm>
            <a:off x="7806081" y="1886013"/>
            <a:ext cx="320700" cy="346800"/>
          </a:xfrm>
          <a:prstGeom prst="rect">
            <a:avLst/>
          </a:prstGeom>
          <a:blipFill rotWithShape="1">
            <a:blip r:embed="rId8">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831" name="Google Shape;1831;p60"/>
          <p:cNvSpPr/>
          <p:nvPr/>
        </p:nvSpPr>
        <p:spPr>
          <a:xfrm>
            <a:off x="7806064" y="1886013"/>
            <a:ext cx="321309" cy="347344"/>
          </a:xfrm>
          <a:custGeom>
            <a:avLst/>
            <a:gdLst/>
            <a:ahLst/>
            <a:cxnLst/>
            <a:rect l="l" t="t" r="r" b="b"/>
            <a:pathLst>
              <a:path w="321309" h="347344" extrusionOk="0">
                <a:moveTo>
                  <a:pt x="0" y="173429"/>
                </a:moveTo>
                <a:lnTo>
                  <a:pt x="5364" y="128714"/>
                </a:lnTo>
                <a:lnTo>
                  <a:pt x="20537" y="88328"/>
                </a:lnTo>
                <a:lnTo>
                  <a:pt x="44135" y="53766"/>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6"/>
                </a:lnTo>
                <a:lnTo>
                  <a:pt x="155063" y="346207"/>
                </a:lnTo>
                <a:lnTo>
                  <a:pt x="112506" y="337332"/>
                </a:lnTo>
                <a:lnTo>
                  <a:pt x="75252" y="318819"/>
                </a:lnTo>
                <a:lnTo>
                  <a:pt x="44337" y="292046"/>
                </a:lnTo>
                <a:lnTo>
                  <a:pt x="20800" y="258392"/>
                </a:lnTo>
                <a:lnTo>
                  <a:pt x="5680" y="219235"/>
                </a:lnTo>
                <a:lnTo>
                  <a:pt x="16" y="175952"/>
                </a:lnTo>
                <a:lnTo>
                  <a:pt x="0" y="173429"/>
                </a:lnTo>
                <a:close/>
              </a:path>
            </a:pathLst>
          </a:custGeom>
          <a:noFill/>
          <a:ln w="9525" cap="flat" cmpd="sng">
            <a:solidFill>
              <a:srgbClr val="CC615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832" name="Google Shape;1832;p60"/>
          <p:cNvSpPr/>
          <p:nvPr/>
        </p:nvSpPr>
        <p:spPr>
          <a:xfrm>
            <a:off x="7675417" y="3947159"/>
            <a:ext cx="419700" cy="448800"/>
          </a:xfrm>
          <a:prstGeom prst="rect">
            <a:avLst/>
          </a:prstGeom>
          <a:blipFill rotWithShape="1">
            <a:blip r:embed="rId3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833" name="Google Shape;1833;p60"/>
          <p:cNvSpPr/>
          <p:nvPr/>
        </p:nvSpPr>
        <p:spPr>
          <a:xfrm>
            <a:off x="7725590" y="3974038"/>
            <a:ext cx="320700" cy="346800"/>
          </a:xfrm>
          <a:prstGeom prst="rect">
            <a:avLst/>
          </a:prstGeom>
          <a:blipFill rotWithShape="1">
            <a:blip r:embed="rId22">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834" name="Google Shape;1834;p60"/>
          <p:cNvSpPr/>
          <p:nvPr/>
        </p:nvSpPr>
        <p:spPr>
          <a:xfrm>
            <a:off x="7725573" y="3974038"/>
            <a:ext cx="321309" cy="347345"/>
          </a:xfrm>
          <a:custGeom>
            <a:avLst/>
            <a:gdLst/>
            <a:ahLst/>
            <a:cxnLst/>
            <a:rect l="l" t="t" r="r" b="b"/>
            <a:pathLst>
              <a:path w="321309" h="347345" extrusionOk="0">
                <a:moveTo>
                  <a:pt x="0" y="173429"/>
                </a:moveTo>
                <a:lnTo>
                  <a:pt x="5364" y="128714"/>
                </a:lnTo>
                <a:lnTo>
                  <a:pt x="20537" y="88328"/>
                </a:lnTo>
                <a:lnTo>
                  <a:pt x="44135" y="53766"/>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6"/>
                </a:lnTo>
                <a:lnTo>
                  <a:pt x="155063" y="346207"/>
                </a:lnTo>
                <a:lnTo>
                  <a:pt x="112506" y="337332"/>
                </a:lnTo>
                <a:lnTo>
                  <a:pt x="75251" y="318819"/>
                </a:lnTo>
                <a:lnTo>
                  <a:pt x="44337" y="292047"/>
                </a:lnTo>
                <a:lnTo>
                  <a:pt x="20800" y="258392"/>
                </a:lnTo>
                <a:lnTo>
                  <a:pt x="5680" y="219235"/>
                </a:lnTo>
                <a:lnTo>
                  <a:pt x="16" y="175952"/>
                </a:lnTo>
                <a:lnTo>
                  <a:pt x="0" y="173429"/>
                </a:lnTo>
                <a:close/>
              </a:path>
            </a:pathLst>
          </a:custGeom>
          <a:noFill/>
          <a:ln w="9525" cap="flat" cmpd="sng">
            <a:solidFill>
              <a:srgbClr val="CC615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835" name="Google Shape;1835;p60"/>
          <p:cNvSpPr/>
          <p:nvPr/>
        </p:nvSpPr>
        <p:spPr>
          <a:xfrm>
            <a:off x="6565669" y="3066010"/>
            <a:ext cx="423900" cy="448800"/>
          </a:xfrm>
          <a:prstGeom prst="rect">
            <a:avLst/>
          </a:prstGeom>
          <a:blipFill rotWithShape="1">
            <a:blip r:embed="rId34">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836" name="Google Shape;1836;p60"/>
          <p:cNvSpPr/>
          <p:nvPr/>
        </p:nvSpPr>
        <p:spPr>
          <a:xfrm>
            <a:off x="6617831" y="3094022"/>
            <a:ext cx="320700" cy="346800"/>
          </a:xfrm>
          <a:prstGeom prst="rect">
            <a:avLst/>
          </a:prstGeom>
          <a:blipFill rotWithShape="1">
            <a:blip r:embed="rId8">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837" name="Google Shape;1837;p60"/>
          <p:cNvSpPr/>
          <p:nvPr/>
        </p:nvSpPr>
        <p:spPr>
          <a:xfrm>
            <a:off x="6617814" y="3094022"/>
            <a:ext cx="321310" cy="347345"/>
          </a:xfrm>
          <a:custGeom>
            <a:avLst/>
            <a:gdLst/>
            <a:ahLst/>
            <a:cxnLst/>
            <a:rect l="l" t="t" r="r" b="b"/>
            <a:pathLst>
              <a:path w="321310" h="347345" extrusionOk="0">
                <a:moveTo>
                  <a:pt x="0" y="173429"/>
                </a:moveTo>
                <a:lnTo>
                  <a:pt x="5364" y="128714"/>
                </a:lnTo>
                <a:lnTo>
                  <a:pt x="20537" y="88327"/>
                </a:lnTo>
                <a:lnTo>
                  <a:pt x="44135" y="53766"/>
                </a:lnTo>
                <a:lnTo>
                  <a:pt x="74777" y="26525"/>
                </a:lnTo>
                <a:lnTo>
                  <a:pt x="111080" y="8104"/>
                </a:lnTo>
                <a:lnTo>
                  <a:pt x="151661" y="0"/>
                </a:lnTo>
                <a:lnTo>
                  <a:pt x="166724" y="593"/>
                </a:lnTo>
                <a:lnTo>
                  <a:pt x="208998" y="9557"/>
                </a:lnTo>
                <a:lnTo>
                  <a:pt x="246066" y="28213"/>
                </a:lnTo>
                <a:lnTo>
                  <a:pt x="276849" y="55171"/>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6"/>
                </a:lnTo>
                <a:lnTo>
                  <a:pt x="155063" y="346207"/>
                </a:lnTo>
                <a:lnTo>
                  <a:pt x="112506" y="337332"/>
                </a:lnTo>
                <a:lnTo>
                  <a:pt x="75252" y="318819"/>
                </a:lnTo>
                <a:lnTo>
                  <a:pt x="44337" y="292047"/>
                </a:lnTo>
                <a:lnTo>
                  <a:pt x="20800" y="258392"/>
                </a:lnTo>
                <a:lnTo>
                  <a:pt x="5680" y="219235"/>
                </a:lnTo>
                <a:lnTo>
                  <a:pt x="16" y="175952"/>
                </a:lnTo>
                <a:lnTo>
                  <a:pt x="0" y="173429"/>
                </a:lnTo>
                <a:close/>
              </a:path>
            </a:pathLst>
          </a:custGeom>
          <a:noFill/>
          <a:ln w="9525" cap="flat" cmpd="sng">
            <a:solidFill>
              <a:srgbClr val="CC615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838" name="Google Shape;1838;p60"/>
          <p:cNvSpPr/>
          <p:nvPr/>
        </p:nvSpPr>
        <p:spPr>
          <a:xfrm>
            <a:off x="9583188" y="2413461"/>
            <a:ext cx="423900" cy="448800"/>
          </a:xfrm>
          <a:prstGeom prst="rect">
            <a:avLst/>
          </a:prstGeom>
          <a:blipFill rotWithShape="1">
            <a:blip r:embed="rId3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839" name="Google Shape;1839;p60"/>
          <p:cNvSpPr/>
          <p:nvPr/>
        </p:nvSpPr>
        <p:spPr>
          <a:xfrm>
            <a:off x="9634026" y="2441422"/>
            <a:ext cx="320700" cy="346800"/>
          </a:xfrm>
          <a:prstGeom prst="rect">
            <a:avLst/>
          </a:prstGeom>
          <a:blipFill rotWithShape="1">
            <a:blip r:embed="rId8">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840" name="Google Shape;1840;p60"/>
          <p:cNvSpPr/>
          <p:nvPr/>
        </p:nvSpPr>
        <p:spPr>
          <a:xfrm>
            <a:off x="9634010" y="2441422"/>
            <a:ext cx="321309" cy="347344"/>
          </a:xfrm>
          <a:custGeom>
            <a:avLst/>
            <a:gdLst/>
            <a:ahLst/>
            <a:cxnLst/>
            <a:rect l="l" t="t" r="r" b="b"/>
            <a:pathLst>
              <a:path w="321309" h="347344" extrusionOk="0">
                <a:moveTo>
                  <a:pt x="0" y="173429"/>
                </a:moveTo>
                <a:lnTo>
                  <a:pt x="5364" y="128714"/>
                </a:lnTo>
                <a:lnTo>
                  <a:pt x="20537" y="88327"/>
                </a:lnTo>
                <a:lnTo>
                  <a:pt x="44135" y="53765"/>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7"/>
                </a:lnTo>
                <a:lnTo>
                  <a:pt x="293435" y="270018"/>
                </a:lnTo>
                <a:lnTo>
                  <a:pt x="267552" y="302464"/>
                </a:lnTo>
                <a:lnTo>
                  <a:pt x="235127" y="327078"/>
                </a:lnTo>
                <a:lnTo>
                  <a:pt x="197522" y="342420"/>
                </a:lnTo>
                <a:lnTo>
                  <a:pt x="170247" y="346786"/>
                </a:lnTo>
                <a:lnTo>
                  <a:pt x="155063" y="346207"/>
                </a:lnTo>
                <a:lnTo>
                  <a:pt x="112506" y="337333"/>
                </a:lnTo>
                <a:lnTo>
                  <a:pt x="75252" y="318820"/>
                </a:lnTo>
                <a:lnTo>
                  <a:pt x="44337" y="292047"/>
                </a:lnTo>
                <a:lnTo>
                  <a:pt x="20800" y="258392"/>
                </a:lnTo>
                <a:lnTo>
                  <a:pt x="5680" y="219235"/>
                </a:lnTo>
                <a:lnTo>
                  <a:pt x="16" y="175952"/>
                </a:lnTo>
                <a:lnTo>
                  <a:pt x="0" y="173429"/>
                </a:lnTo>
                <a:close/>
              </a:path>
            </a:pathLst>
          </a:custGeom>
          <a:noFill/>
          <a:ln w="9525" cap="flat" cmpd="sng">
            <a:solidFill>
              <a:srgbClr val="CC615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841" name="Google Shape;1841;p60"/>
          <p:cNvSpPr/>
          <p:nvPr/>
        </p:nvSpPr>
        <p:spPr>
          <a:xfrm>
            <a:off x="7675417" y="3066010"/>
            <a:ext cx="419700" cy="448800"/>
          </a:xfrm>
          <a:prstGeom prst="rect">
            <a:avLst/>
          </a:prstGeom>
          <a:blipFill rotWithShape="1">
            <a:blip r:embed="rId3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842" name="Google Shape;1842;p60"/>
          <p:cNvSpPr/>
          <p:nvPr/>
        </p:nvSpPr>
        <p:spPr>
          <a:xfrm>
            <a:off x="7725590" y="3094022"/>
            <a:ext cx="320700" cy="346800"/>
          </a:xfrm>
          <a:prstGeom prst="rect">
            <a:avLst/>
          </a:prstGeom>
          <a:blipFill rotWithShape="1">
            <a:blip r:embed="rId10">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843" name="Google Shape;1843;p60"/>
          <p:cNvSpPr/>
          <p:nvPr/>
        </p:nvSpPr>
        <p:spPr>
          <a:xfrm>
            <a:off x="7725573" y="3094022"/>
            <a:ext cx="321309" cy="347345"/>
          </a:xfrm>
          <a:custGeom>
            <a:avLst/>
            <a:gdLst/>
            <a:ahLst/>
            <a:cxnLst/>
            <a:rect l="l" t="t" r="r" b="b"/>
            <a:pathLst>
              <a:path w="321309" h="347345" extrusionOk="0">
                <a:moveTo>
                  <a:pt x="0" y="173429"/>
                </a:moveTo>
                <a:lnTo>
                  <a:pt x="5364" y="128714"/>
                </a:lnTo>
                <a:lnTo>
                  <a:pt x="20537" y="88327"/>
                </a:lnTo>
                <a:lnTo>
                  <a:pt x="44135" y="53765"/>
                </a:lnTo>
                <a:lnTo>
                  <a:pt x="74777" y="26525"/>
                </a:lnTo>
                <a:lnTo>
                  <a:pt x="111080" y="8104"/>
                </a:lnTo>
                <a:lnTo>
                  <a:pt x="151661" y="0"/>
                </a:lnTo>
                <a:lnTo>
                  <a:pt x="166724" y="593"/>
                </a:lnTo>
                <a:lnTo>
                  <a:pt x="208998" y="9557"/>
                </a:lnTo>
                <a:lnTo>
                  <a:pt x="246066" y="28213"/>
                </a:lnTo>
                <a:lnTo>
                  <a:pt x="276849" y="55171"/>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6"/>
                </a:lnTo>
                <a:lnTo>
                  <a:pt x="155063" y="346207"/>
                </a:lnTo>
                <a:lnTo>
                  <a:pt x="112506" y="337332"/>
                </a:lnTo>
                <a:lnTo>
                  <a:pt x="75252" y="318819"/>
                </a:lnTo>
                <a:lnTo>
                  <a:pt x="44337" y="292047"/>
                </a:lnTo>
                <a:lnTo>
                  <a:pt x="20800" y="258392"/>
                </a:lnTo>
                <a:lnTo>
                  <a:pt x="5680" y="219235"/>
                </a:lnTo>
                <a:lnTo>
                  <a:pt x="16" y="175952"/>
                </a:lnTo>
                <a:lnTo>
                  <a:pt x="0" y="173429"/>
                </a:lnTo>
                <a:close/>
              </a:path>
            </a:pathLst>
          </a:custGeom>
          <a:noFill/>
          <a:ln w="9525" cap="flat" cmpd="sng">
            <a:solidFill>
              <a:srgbClr val="CC615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844" name="Google Shape;1844;p60"/>
          <p:cNvSpPr/>
          <p:nvPr/>
        </p:nvSpPr>
        <p:spPr>
          <a:xfrm>
            <a:off x="6008716" y="5052752"/>
            <a:ext cx="423900" cy="448800"/>
          </a:xfrm>
          <a:prstGeom prst="rect">
            <a:avLst/>
          </a:prstGeom>
          <a:blipFill rotWithShape="1">
            <a:blip r:embed="rId37">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845" name="Google Shape;1845;p60"/>
          <p:cNvSpPr/>
          <p:nvPr/>
        </p:nvSpPr>
        <p:spPr>
          <a:xfrm>
            <a:off x="6059775" y="5079027"/>
            <a:ext cx="320700" cy="346800"/>
          </a:xfrm>
          <a:prstGeom prst="rect">
            <a:avLst/>
          </a:prstGeom>
          <a:blipFill rotWithShape="1">
            <a:blip r:embed="rId1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846" name="Google Shape;1846;p60"/>
          <p:cNvSpPr/>
          <p:nvPr/>
        </p:nvSpPr>
        <p:spPr>
          <a:xfrm>
            <a:off x="6059759" y="5079027"/>
            <a:ext cx="321310" cy="347345"/>
          </a:xfrm>
          <a:custGeom>
            <a:avLst/>
            <a:gdLst/>
            <a:ahLst/>
            <a:cxnLst/>
            <a:rect l="l" t="t" r="r" b="b"/>
            <a:pathLst>
              <a:path w="321310" h="347345" extrusionOk="0">
                <a:moveTo>
                  <a:pt x="0" y="173429"/>
                </a:moveTo>
                <a:lnTo>
                  <a:pt x="5364" y="128714"/>
                </a:lnTo>
                <a:lnTo>
                  <a:pt x="20537" y="88328"/>
                </a:lnTo>
                <a:lnTo>
                  <a:pt x="44135" y="53766"/>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6"/>
                </a:lnTo>
                <a:lnTo>
                  <a:pt x="155063" y="346207"/>
                </a:lnTo>
                <a:lnTo>
                  <a:pt x="112506" y="337332"/>
                </a:lnTo>
                <a:lnTo>
                  <a:pt x="75251" y="318819"/>
                </a:lnTo>
                <a:lnTo>
                  <a:pt x="44337" y="292046"/>
                </a:lnTo>
                <a:lnTo>
                  <a:pt x="20800" y="258392"/>
                </a:lnTo>
                <a:lnTo>
                  <a:pt x="5680" y="219235"/>
                </a:lnTo>
                <a:lnTo>
                  <a:pt x="16" y="175952"/>
                </a:lnTo>
                <a:lnTo>
                  <a:pt x="0" y="173429"/>
                </a:lnTo>
                <a:close/>
              </a:path>
            </a:pathLst>
          </a:custGeom>
          <a:noFill/>
          <a:ln w="9525" cap="flat" cmpd="sng">
            <a:solidFill>
              <a:srgbClr val="54B8D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847" name="Google Shape;1847;p60"/>
          <p:cNvSpPr/>
          <p:nvPr/>
        </p:nvSpPr>
        <p:spPr>
          <a:xfrm>
            <a:off x="7347065" y="4358640"/>
            <a:ext cx="419700" cy="444600"/>
          </a:xfrm>
          <a:prstGeom prst="rect">
            <a:avLst/>
          </a:prstGeom>
          <a:blipFill rotWithShape="1">
            <a:blip r:embed="rId38">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848" name="Google Shape;1848;p60"/>
          <p:cNvSpPr/>
          <p:nvPr/>
        </p:nvSpPr>
        <p:spPr>
          <a:xfrm>
            <a:off x="7397320" y="4384304"/>
            <a:ext cx="320700" cy="346800"/>
          </a:xfrm>
          <a:prstGeom prst="rect">
            <a:avLst/>
          </a:prstGeom>
          <a:blipFill rotWithShape="1">
            <a:blip r:embed="rId1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849" name="Google Shape;1849;p60"/>
          <p:cNvSpPr/>
          <p:nvPr/>
        </p:nvSpPr>
        <p:spPr>
          <a:xfrm>
            <a:off x="7397303" y="4384304"/>
            <a:ext cx="321310" cy="347345"/>
          </a:xfrm>
          <a:custGeom>
            <a:avLst/>
            <a:gdLst/>
            <a:ahLst/>
            <a:cxnLst/>
            <a:rect l="l" t="t" r="r" b="b"/>
            <a:pathLst>
              <a:path w="321310" h="347345" extrusionOk="0">
                <a:moveTo>
                  <a:pt x="0" y="173429"/>
                </a:moveTo>
                <a:lnTo>
                  <a:pt x="5364" y="128714"/>
                </a:lnTo>
                <a:lnTo>
                  <a:pt x="20537" y="88328"/>
                </a:lnTo>
                <a:lnTo>
                  <a:pt x="44135" y="53766"/>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5"/>
                </a:lnTo>
                <a:lnTo>
                  <a:pt x="155063" y="346207"/>
                </a:lnTo>
                <a:lnTo>
                  <a:pt x="112506" y="337332"/>
                </a:lnTo>
                <a:lnTo>
                  <a:pt x="75251" y="318819"/>
                </a:lnTo>
                <a:lnTo>
                  <a:pt x="44337" y="292046"/>
                </a:lnTo>
                <a:lnTo>
                  <a:pt x="20800" y="258392"/>
                </a:lnTo>
                <a:lnTo>
                  <a:pt x="5680" y="219234"/>
                </a:lnTo>
                <a:lnTo>
                  <a:pt x="16" y="175952"/>
                </a:lnTo>
                <a:lnTo>
                  <a:pt x="0" y="173429"/>
                </a:lnTo>
                <a:close/>
              </a:path>
            </a:pathLst>
          </a:custGeom>
          <a:noFill/>
          <a:ln w="9525" cap="flat" cmpd="sng">
            <a:solidFill>
              <a:srgbClr val="54B8D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850" name="Google Shape;1850;p60"/>
          <p:cNvSpPr/>
          <p:nvPr/>
        </p:nvSpPr>
        <p:spPr>
          <a:xfrm>
            <a:off x="7725294" y="5397730"/>
            <a:ext cx="419700" cy="448800"/>
          </a:xfrm>
          <a:prstGeom prst="rect">
            <a:avLst/>
          </a:prstGeom>
          <a:blipFill rotWithShape="1">
            <a:blip r:embed="rId39">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851" name="Google Shape;1851;p60"/>
          <p:cNvSpPr/>
          <p:nvPr/>
        </p:nvSpPr>
        <p:spPr>
          <a:xfrm>
            <a:off x="7775568" y="5426390"/>
            <a:ext cx="320700" cy="346800"/>
          </a:xfrm>
          <a:prstGeom prst="rect">
            <a:avLst/>
          </a:prstGeom>
          <a:blipFill rotWithShape="1">
            <a:blip r:embed="rId40">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852" name="Google Shape;1852;p60"/>
          <p:cNvSpPr/>
          <p:nvPr/>
        </p:nvSpPr>
        <p:spPr>
          <a:xfrm>
            <a:off x="7775552" y="5426390"/>
            <a:ext cx="321309" cy="347345"/>
          </a:xfrm>
          <a:custGeom>
            <a:avLst/>
            <a:gdLst/>
            <a:ahLst/>
            <a:cxnLst/>
            <a:rect l="l" t="t" r="r" b="b"/>
            <a:pathLst>
              <a:path w="321309" h="347345" extrusionOk="0">
                <a:moveTo>
                  <a:pt x="0" y="173429"/>
                </a:moveTo>
                <a:lnTo>
                  <a:pt x="5364" y="128714"/>
                </a:lnTo>
                <a:lnTo>
                  <a:pt x="20537" y="88328"/>
                </a:lnTo>
                <a:lnTo>
                  <a:pt x="44135" y="53766"/>
                </a:lnTo>
                <a:lnTo>
                  <a:pt x="74777" y="26525"/>
                </a:lnTo>
                <a:lnTo>
                  <a:pt x="111080" y="8104"/>
                </a:lnTo>
                <a:lnTo>
                  <a:pt x="151661" y="0"/>
                </a:lnTo>
                <a:lnTo>
                  <a:pt x="166724" y="593"/>
                </a:lnTo>
                <a:lnTo>
                  <a:pt x="208998" y="9557"/>
                </a:lnTo>
                <a:lnTo>
                  <a:pt x="246066" y="28213"/>
                </a:lnTo>
                <a:lnTo>
                  <a:pt x="276849" y="55171"/>
                </a:lnTo>
                <a:lnTo>
                  <a:pt x="300271" y="89037"/>
                </a:lnTo>
                <a:lnTo>
                  <a:pt x="315255" y="128422"/>
                </a:lnTo>
                <a:lnTo>
                  <a:pt x="320723" y="171933"/>
                </a:lnTo>
                <a:lnTo>
                  <a:pt x="320117" y="187383"/>
                </a:lnTo>
                <a:lnTo>
                  <a:pt x="311410" y="231178"/>
                </a:lnTo>
                <a:lnTo>
                  <a:pt x="293434" y="270018"/>
                </a:lnTo>
                <a:lnTo>
                  <a:pt x="267552" y="302464"/>
                </a:lnTo>
                <a:lnTo>
                  <a:pt x="235126" y="327078"/>
                </a:lnTo>
                <a:lnTo>
                  <a:pt x="197521" y="342420"/>
                </a:lnTo>
                <a:lnTo>
                  <a:pt x="170246" y="346786"/>
                </a:lnTo>
                <a:lnTo>
                  <a:pt x="155062" y="346207"/>
                </a:lnTo>
                <a:lnTo>
                  <a:pt x="112506" y="337332"/>
                </a:lnTo>
                <a:lnTo>
                  <a:pt x="75251" y="318819"/>
                </a:lnTo>
                <a:lnTo>
                  <a:pt x="44336" y="292046"/>
                </a:lnTo>
                <a:lnTo>
                  <a:pt x="20800" y="258392"/>
                </a:lnTo>
                <a:lnTo>
                  <a:pt x="5680" y="219234"/>
                </a:lnTo>
                <a:lnTo>
                  <a:pt x="16" y="175952"/>
                </a:lnTo>
                <a:lnTo>
                  <a:pt x="0" y="173429"/>
                </a:lnTo>
                <a:close/>
              </a:path>
            </a:pathLst>
          </a:custGeom>
          <a:noFill/>
          <a:ln w="9525" cap="flat" cmpd="sng">
            <a:solidFill>
              <a:srgbClr val="54B8D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853" name="Google Shape;1853;p60"/>
          <p:cNvSpPr/>
          <p:nvPr/>
        </p:nvSpPr>
        <p:spPr>
          <a:xfrm>
            <a:off x="5044440" y="3028603"/>
            <a:ext cx="419700" cy="448800"/>
          </a:xfrm>
          <a:prstGeom prst="rect">
            <a:avLst/>
          </a:prstGeom>
          <a:blipFill rotWithShape="1">
            <a:blip r:embed="rId41">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854" name="Google Shape;1854;p60"/>
          <p:cNvSpPr/>
          <p:nvPr/>
        </p:nvSpPr>
        <p:spPr>
          <a:xfrm>
            <a:off x="5094061" y="3056213"/>
            <a:ext cx="320700" cy="346800"/>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855" name="Google Shape;1855;p60"/>
          <p:cNvSpPr/>
          <p:nvPr/>
        </p:nvSpPr>
        <p:spPr>
          <a:xfrm>
            <a:off x="5094044" y="3056213"/>
            <a:ext cx="321310" cy="347345"/>
          </a:xfrm>
          <a:custGeom>
            <a:avLst/>
            <a:gdLst/>
            <a:ahLst/>
            <a:cxnLst/>
            <a:rect l="l" t="t" r="r" b="b"/>
            <a:pathLst>
              <a:path w="321310" h="347345" extrusionOk="0">
                <a:moveTo>
                  <a:pt x="0" y="173429"/>
                </a:moveTo>
                <a:lnTo>
                  <a:pt x="5364" y="128714"/>
                </a:lnTo>
                <a:lnTo>
                  <a:pt x="20537" y="88328"/>
                </a:lnTo>
                <a:lnTo>
                  <a:pt x="44135" y="53766"/>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7"/>
                </a:lnTo>
                <a:lnTo>
                  <a:pt x="293435" y="270018"/>
                </a:lnTo>
                <a:lnTo>
                  <a:pt x="267552" y="302464"/>
                </a:lnTo>
                <a:lnTo>
                  <a:pt x="235127" y="327078"/>
                </a:lnTo>
                <a:lnTo>
                  <a:pt x="197522" y="342420"/>
                </a:lnTo>
                <a:lnTo>
                  <a:pt x="170247" y="346786"/>
                </a:lnTo>
                <a:lnTo>
                  <a:pt x="155063" y="346207"/>
                </a:lnTo>
                <a:lnTo>
                  <a:pt x="112506" y="337332"/>
                </a:lnTo>
                <a:lnTo>
                  <a:pt x="75252" y="318819"/>
                </a:lnTo>
                <a:lnTo>
                  <a:pt x="44337" y="292047"/>
                </a:lnTo>
                <a:lnTo>
                  <a:pt x="20800" y="258392"/>
                </a:lnTo>
                <a:lnTo>
                  <a:pt x="5680" y="219235"/>
                </a:lnTo>
                <a:lnTo>
                  <a:pt x="16" y="175952"/>
                </a:lnTo>
                <a:lnTo>
                  <a:pt x="0" y="173429"/>
                </a:lnTo>
                <a:close/>
              </a:path>
            </a:pathLst>
          </a:custGeom>
          <a:noFill/>
          <a:ln w="9525" cap="flat" cmpd="sng">
            <a:solidFill>
              <a:srgbClr val="54B8D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856" name="Google Shape;1856;p60"/>
          <p:cNvSpPr/>
          <p:nvPr/>
        </p:nvSpPr>
        <p:spPr>
          <a:xfrm>
            <a:off x="4724400" y="5102628"/>
            <a:ext cx="423900" cy="448800"/>
          </a:xfrm>
          <a:prstGeom prst="rect">
            <a:avLst/>
          </a:prstGeom>
          <a:blipFill rotWithShape="1">
            <a:blip r:embed="rId42">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857" name="Google Shape;1857;p60"/>
          <p:cNvSpPr/>
          <p:nvPr/>
        </p:nvSpPr>
        <p:spPr>
          <a:xfrm>
            <a:off x="4776862" y="5130558"/>
            <a:ext cx="320700" cy="346800"/>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858" name="Google Shape;1858;p60"/>
          <p:cNvSpPr/>
          <p:nvPr/>
        </p:nvSpPr>
        <p:spPr>
          <a:xfrm>
            <a:off x="4776846" y="5130558"/>
            <a:ext cx="321310" cy="347345"/>
          </a:xfrm>
          <a:custGeom>
            <a:avLst/>
            <a:gdLst/>
            <a:ahLst/>
            <a:cxnLst/>
            <a:rect l="l" t="t" r="r" b="b"/>
            <a:pathLst>
              <a:path w="321310" h="347345" extrusionOk="0">
                <a:moveTo>
                  <a:pt x="0" y="173429"/>
                </a:moveTo>
                <a:lnTo>
                  <a:pt x="5364" y="128714"/>
                </a:lnTo>
                <a:lnTo>
                  <a:pt x="20537" y="88328"/>
                </a:lnTo>
                <a:lnTo>
                  <a:pt x="44135" y="53766"/>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6"/>
                </a:lnTo>
                <a:lnTo>
                  <a:pt x="155063" y="346207"/>
                </a:lnTo>
                <a:lnTo>
                  <a:pt x="112506" y="337332"/>
                </a:lnTo>
                <a:lnTo>
                  <a:pt x="75251" y="318819"/>
                </a:lnTo>
                <a:lnTo>
                  <a:pt x="44337" y="292047"/>
                </a:lnTo>
                <a:lnTo>
                  <a:pt x="20800" y="258392"/>
                </a:lnTo>
                <a:lnTo>
                  <a:pt x="5680" y="219235"/>
                </a:lnTo>
                <a:lnTo>
                  <a:pt x="16" y="175952"/>
                </a:lnTo>
                <a:lnTo>
                  <a:pt x="0" y="173429"/>
                </a:lnTo>
                <a:close/>
              </a:path>
            </a:pathLst>
          </a:custGeom>
          <a:noFill/>
          <a:ln w="9525" cap="flat" cmpd="sng">
            <a:solidFill>
              <a:srgbClr val="54B8D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859" name="Google Shape;1859;p60"/>
          <p:cNvSpPr/>
          <p:nvPr/>
        </p:nvSpPr>
        <p:spPr>
          <a:xfrm>
            <a:off x="5322916" y="3947159"/>
            <a:ext cx="419700" cy="448800"/>
          </a:xfrm>
          <a:prstGeom prst="rect">
            <a:avLst/>
          </a:prstGeom>
          <a:blipFill rotWithShape="1">
            <a:blip r:embed="rId4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860" name="Google Shape;1860;p60"/>
          <p:cNvSpPr/>
          <p:nvPr/>
        </p:nvSpPr>
        <p:spPr>
          <a:xfrm>
            <a:off x="5373418" y="3975349"/>
            <a:ext cx="320700" cy="346800"/>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861" name="Google Shape;1861;p60"/>
          <p:cNvSpPr/>
          <p:nvPr/>
        </p:nvSpPr>
        <p:spPr>
          <a:xfrm>
            <a:off x="5373401" y="3975350"/>
            <a:ext cx="321310" cy="347345"/>
          </a:xfrm>
          <a:custGeom>
            <a:avLst/>
            <a:gdLst/>
            <a:ahLst/>
            <a:cxnLst/>
            <a:rect l="l" t="t" r="r" b="b"/>
            <a:pathLst>
              <a:path w="321310" h="347345" extrusionOk="0">
                <a:moveTo>
                  <a:pt x="0" y="173429"/>
                </a:moveTo>
                <a:lnTo>
                  <a:pt x="5364" y="128715"/>
                </a:lnTo>
                <a:lnTo>
                  <a:pt x="20537" y="88328"/>
                </a:lnTo>
                <a:lnTo>
                  <a:pt x="44135" y="53766"/>
                </a:lnTo>
                <a:lnTo>
                  <a:pt x="74777" y="26526"/>
                </a:lnTo>
                <a:lnTo>
                  <a:pt x="111080" y="8104"/>
                </a:lnTo>
                <a:lnTo>
                  <a:pt x="151661" y="0"/>
                </a:lnTo>
                <a:lnTo>
                  <a:pt x="166723" y="593"/>
                </a:lnTo>
                <a:lnTo>
                  <a:pt x="208998" y="9557"/>
                </a:lnTo>
                <a:lnTo>
                  <a:pt x="246065"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6"/>
                </a:lnTo>
                <a:lnTo>
                  <a:pt x="155063" y="346207"/>
                </a:lnTo>
                <a:lnTo>
                  <a:pt x="112506" y="337332"/>
                </a:lnTo>
                <a:lnTo>
                  <a:pt x="75251" y="318819"/>
                </a:lnTo>
                <a:lnTo>
                  <a:pt x="44337" y="292046"/>
                </a:lnTo>
                <a:lnTo>
                  <a:pt x="20800" y="258392"/>
                </a:lnTo>
                <a:lnTo>
                  <a:pt x="5680" y="219235"/>
                </a:lnTo>
                <a:lnTo>
                  <a:pt x="16" y="175952"/>
                </a:lnTo>
                <a:lnTo>
                  <a:pt x="0" y="173429"/>
                </a:lnTo>
                <a:close/>
              </a:path>
            </a:pathLst>
          </a:custGeom>
          <a:noFill/>
          <a:ln w="9525" cap="flat" cmpd="sng">
            <a:solidFill>
              <a:srgbClr val="54B8D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862" name="Google Shape;1862;p60"/>
          <p:cNvSpPr/>
          <p:nvPr/>
        </p:nvSpPr>
        <p:spPr>
          <a:xfrm>
            <a:off x="6711141" y="3552305"/>
            <a:ext cx="423900" cy="444600"/>
          </a:xfrm>
          <a:prstGeom prst="rect">
            <a:avLst/>
          </a:prstGeom>
          <a:blipFill rotWithShape="1">
            <a:blip r:embed="rId44">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863" name="Google Shape;1863;p60"/>
          <p:cNvSpPr/>
          <p:nvPr/>
        </p:nvSpPr>
        <p:spPr>
          <a:xfrm>
            <a:off x="6763400" y="3578116"/>
            <a:ext cx="320700" cy="346800"/>
          </a:xfrm>
          <a:prstGeom prst="rect">
            <a:avLst/>
          </a:prstGeom>
          <a:blipFill rotWithShape="1">
            <a:blip r:embed="rId8">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864" name="Google Shape;1864;p60"/>
          <p:cNvSpPr/>
          <p:nvPr/>
        </p:nvSpPr>
        <p:spPr>
          <a:xfrm>
            <a:off x="6763383" y="3578117"/>
            <a:ext cx="321310" cy="347345"/>
          </a:xfrm>
          <a:custGeom>
            <a:avLst/>
            <a:gdLst/>
            <a:ahLst/>
            <a:cxnLst/>
            <a:rect l="l" t="t" r="r" b="b"/>
            <a:pathLst>
              <a:path w="321310" h="347345" extrusionOk="0">
                <a:moveTo>
                  <a:pt x="0" y="173429"/>
                </a:moveTo>
                <a:lnTo>
                  <a:pt x="5364" y="128714"/>
                </a:lnTo>
                <a:lnTo>
                  <a:pt x="20537" y="88328"/>
                </a:lnTo>
                <a:lnTo>
                  <a:pt x="44135" y="53766"/>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5"/>
                </a:lnTo>
                <a:lnTo>
                  <a:pt x="155063" y="346207"/>
                </a:lnTo>
                <a:lnTo>
                  <a:pt x="112506" y="337332"/>
                </a:lnTo>
                <a:lnTo>
                  <a:pt x="75251" y="318819"/>
                </a:lnTo>
                <a:lnTo>
                  <a:pt x="44337" y="292046"/>
                </a:lnTo>
                <a:lnTo>
                  <a:pt x="20800" y="258392"/>
                </a:lnTo>
                <a:lnTo>
                  <a:pt x="5680" y="219235"/>
                </a:lnTo>
                <a:lnTo>
                  <a:pt x="16" y="175952"/>
                </a:lnTo>
                <a:lnTo>
                  <a:pt x="0" y="173429"/>
                </a:lnTo>
                <a:close/>
              </a:path>
            </a:pathLst>
          </a:custGeom>
          <a:noFill/>
          <a:ln w="9525" cap="flat" cmpd="sng">
            <a:solidFill>
              <a:srgbClr val="CC615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865" name="Google Shape;1865;p60"/>
          <p:cNvSpPr/>
          <p:nvPr/>
        </p:nvSpPr>
        <p:spPr>
          <a:xfrm>
            <a:off x="8186651" y="2679469"/>
            <a:ext cx="419700" cy="448800"/>
          </a:xfrm>
          <a:prstGeom prst="rect">
            <a:avLst/>
          </a:prstGeom>
          <a:blipFill rotWithShape="1">
            <a:blip r:embed="rId4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866" name="Google Shape;1866;p60"/>
          <p:cNvSpPr/>
          <p:nvPr/>
        </p:nvSpPr>
        <p:spPr>
          <a:xfrm>
            <a:off x="8235653" y="2708850"/>
            <a:ext cx="320700" cy="346800"/>
          </a:xfrm>
          <a:prstGeom prst="rect">
            <a:avLst/>
          </a:prstGeom>
          <a:blipFill rotWithShape="1">
            <a:blip r:embed="rId22">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867" name="Google Shape;1867;p60"/>
          <p:cNvSpPr/>
          <p:nvPr/>
        </p:nvSpPr>
        <p:spPr>
          <a:xfrm>
            <a:off x="8235636" y="2708850"/>
            <a:ext cx="321309" cy="347344"/>
          </a:xfrm>
          <a:custGeom>
            <a:avLst/>
            <a:gdLst/>
            <a:ahLst/>
            <a:cxnLst/>
            <a:rect l="l" t="t" r="r" b="b"/>
            <a:pathLst>
              <a:path w="321309" h="347344" extrusionOk="0">
                <a:moveTo>
                  <a:pt x="0" y="173429"/>
                </a:moveTo>
                <a:lnTo>
                  <a:pt x="5364" y="128714"/>
                </a:lnTo>
                <a:lnTo>
                  <a:pt x="20537" y="88327"/>
                </a:lnTo>
                <a:lnTo>
                  <a:pt x="44135" y="53765"/>
                </a:lnTo>
                <a:lnTo>
                  <a:pt x="74777" y="26525"/>
                </a:lnTo>
                <a:lnTo>
                  <a:pt x="111080" y="8104"/>
                </a:lnTo>
                <a:lnTo>
                  <a:pt x="151661" y="0"/>
                </a:lnTo>
                <a:lnTo>
                  <a:pt x="166724" y="593"/>
                </a:lnTo>
                <a:lnTo>
                  <a:pt x="208998" y="9557"/>
                </a:lnTo>
                <a:lnTo>
                  <a:pt x="246066" y="28213"/>
                </a:lnTo>
                <a:lnTo>
                  <a:pt x="276849" y="55171"/>
                </a:lnTo>
                <a:lnTo>
                  <a:pt x="300271" y="89037"/>
                </a:lnTo>
                <a:lnTo>
                  <a:pt x="315255" y="128422"/>
                </a:lnTo>
                <a:lnTo>
                  <a:pt x="320724" y="171933"/>
                </a:lnTo>
                <a:lnTo>
                  <a:pt x="320117" y="187383"/>
                </a:lnTo>
                <a:lnTo>
                  <a:pt x="311411" y="231177"/>
                </a:lnTo>
                <a:lnTo>
                  <a:pt x="293435" y="270018"/>
                </a:lnTo>
                <a:lnTo>
                  <a:pt x="267552" y="302464"/>
                </a:lnTo>
                <a:lnTo>
                  <a:pt x="235127" y="327078"/>
                </a:lnTo>
                <a:lnTo>
                  <a:pt x="197522" y="342420"/>
                </a:lnTo>
                <a:lnTo>
                  <a:pt x="170247" y="346786"/>
                </a:lnTo>
                <a:lnTo>
                  <a:pt x="155063" y="346207"/>
                </a:lnTo>
                <a:lnTo>
                  <a:pt x="112506" y="337333"/>
                </a:lnTo>
                <a:lnTo>
                  <a:pt x="75252" y="318819"/>
                </a:lnTo>
                <a:lnTo>
                  <a:pt x="44337" y="292047"/>
                </a:lnTo>
                <a:lnTo>
                  <a:pt x="20800" y="258392"/>
                </a:lnTo>
                <a:lnTo>
                  <a:pt x="5680" y="219235"/>
                </a:lnTo>
                <a:lnTo>
                  <a:pt x="16" y="175952"/>
                </a:lnTo>
                <a:lnTo>
                  <a:pt x="0" y="173429"/>
                </a:lnTo>
                <a:close/>
              </a:path>
            </a:pathLst>
          </a:custGeom>
          <a:noFill/>
          <a:ln w="9525" cap="flat" cmpd="sng">
            <a:solidFill>
              <a:srgbClr val="CC615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868" name="Google Shape;1868;p60"/>
          <p:cNvSpPr txBox="1"/>
          <p:nvPr/>
        </p:nvSpPr>
        <p:spPr>
          <a:xfrm>
            <a:off x="4724400" y="6088115"/>
            <a:ext cx="4419600" cy="465000"/>
          </a:xfrm>
          <a:prstGeom prst="rect">
            <a:avLst/>
          </a:prstGeom>
          <a:noFill/>
          <a:ln>
            <a:noFill/>
          </a:ln>
        </p:spPr>
        <p:txBody>
          <a:bodyPr spcFirstLastPara="1" wrap="square" lIns="0" tIns="0" rIns="0" bIns="0" anchor="t" anchorCtr="0">
            <a:noAutofit/>
          </a:bodyPr>
          <a:lstStyle/>
          <a:p>
            <a:pPr marL="12700" marR="5080" lvl="0" indent="0" algn="ctr" rtl="0">
              <a:lnSpc>
                <a:spcPct val="165217"/>
              </a:lnSpc>
              <a:spcBef>
                <a:spcPts val="0"/>
              </a:spcBef>
              <a:spcAft>
                <a:spcPts val="0"/>
              </a:spcAft>
              <a:buNone/>
            </a:pPr>
            <a:r>
              <a:rPr lang="en-US" sz="2300">
                <a:solidFill>
                  <a:schemeClr val="lt2"/>
                </a:solidFill>
                <a:latin typeface="Avenir"/>
                <a:ea typeface="Avenir"/>
                <a:cs typeface="Avenir"/>
                <a:sym typeface="Avenir"/>
              </a:rPr>
              <a:t>Number of malignant nodes</a:t>
            </a:r>
            <a:endParaRPr sz="2300">
              <a:solidFill>
                <a:schemeClr val="lt2"/>
              </a:solidFill>
              <a:latin typeface="Avenir"/>
              <a:ea typeface="Avenir"/>
              <a:cs typeface="Avenir"/>
              <a:sym typeface="Avenir"/>
            </a:endParaRPr>
          </a:p>
        </p:txBody>
      </p:sp>
      <p:sp>
        <p:nvSpPr>
          <p:cNvPr id="1869" name="Google Shape;1869;p60"/>
          <p:cNvSpPr txBox="1"/>
          <p:nvPr/>
        </p:nvSpPr>
        <p:spPr>
          <a:xfrm>
            <a:off x="3810000" y="5859515"/>
            <a:ext cx="6553200" cy="465000"/>
          </a:xfrm>
          <a:prstGeom prst="rect">
            <a:avLst/>
          </a:prstGeom>
          <a:noFill/>
          <a:ln>
            <a:noFill/>
          </a:ln>
        </p:spPr>
        <p:txBody>
          <a:bodyPr spcFirstLastPara="1" wrap="square" lIns="0" tIns="0" rIns="0" bIns="0" anchor="t" anchorCtr="0">
            <a:noAutofit/>
          </a:bodyPr>
          <a:lstStyle/>
          <a:p>
            <a:pPr marL="12700" marR="5080" lvl="0" indent="0" algn="l" rtl="0">
              <a:lnSpc>
                <a:spcPct val="211111"/>
              </a:lnSpc>
              <a:spcBef>
                <a:spcPts val="0"/>
              </a:spcBef>
              <a:spcAft>
                <a:spcPts val="0"/>
              </a:spcAft>
              <a:buNone/>
            </a:pPr>
            <a:r>
              <a:rPr lang="en-US" sz="1800">
                <a:solidFill>
                  <a:srgbClr val="A6A6A6"/>
                </a:solidFill>
                <a:latin typeface="Avenir"/>
                <a:ea typeface="Avenir"/>
                <a:cs typeface="Avenir"/>
                <a:sym typeface="Avenir"/>
              </a:rPr>
              <a:t>0			10			20	</a:t>
            </a:r>
            <a:endParaRPr sz="1800">
              <a:solidFill>
                <a:srgbClr val="A6A6A6"/>
              </a:solidFill>
              <a:latin typeface="Avenir"/>
              <a:ea typeface="Avenir"/>
              <a:cs typeface="Avenir"/>
              <a:sym typeface="Avenir"/>
            </a:endParaRPr>
          </a:p>
        </p:txBody>
      </p:sp>
      <p:sp>
        <p:nvSpPr>
          <p:cNvPr id="1870" name="Google Shape;1870;p60"/>
          <p:cNvSpPr txBox="1"/>
          <p:nvPr/>
        </p:nvSpPr>
        <p:spPr>
          <a:xfrm>
            <a:off x="1981200" y="3429000"/>
            <a:ext cx="2133600" cy="465000"/>
          </a:xfrm>
          <a:prstGeom prst="rect">
            <a:avLst/>
          </a:prstGeom>
          <a:noFill/>
          <a:ln>
            <a:noFill/>
          </a:ln>
        </p:spPr>
        <p:txBody>
          <a:bodyPr spcFirstLastPara="1" wrap="square" lIns="0" tIns="0" rIns="0" bIns="0" anchor="t" anchorCtr="0">
            <a:noAutofit/>
          </a:bodyPr>
          <a:lstStyle/>
          <a:p>
            <a:pPr marL="12700" marR="5080" lvl="0" indent="0" algn="ctr" rtl="0">
              <a:lnSpc>
                <a:spcPct val="165217"/>
              </a:lnSpc>
              <a:spcBef>
                <a:spcPts val="0"/>
              </a:spcBef>
              <a:spcAft>
                <a:spcPts val="0"/>
              </a:spcAft>
              <a:buNone/>
            </a:pPr>
            <a:r>
              <a:rPr lang="en-US" sz="2300">
                <a:solidFill>
                  <a:schemeClr val="lt2"/>
                </a:solidFill>
                <a:latin typeface="Avenir"/>
                <a:ea typeface="Avenir"/>
                <a:cs typeface="Avenir"/>
                <a:sym typeface="Avenir"/>
              </a:rPr>
              <a:t>Age</a:t>
            </a:r>
            <a:endParaRPr sz="2300">
              <a:solidFill>
                <a:schemeClr val="lt2"/>
              </a:solidFill>
              <a:latin typeface="Avenir"/>
              <a:ea typeface="Avenir"/>
              <a:cs typeface="Avenir"/>
              <a:sym typeface="Avenir"/>
            </a:endParaRPr>
          </a:p>
        </p:txBody>
      </p:sp>
      <p:sp>
        <p:nvSpPr>
          <p:cNvPr id="1871" name="Google Shape;1871;p60"/>
          <p:cNvSpPr txBox="1"/>
          <p:nvPr/>
        </p:nvSpPr>
        <p:spPr>
          <a:xfrm>
            <a:off x="3462866" y="1638924"/>
            <a:ext cx="304800" cy="4838100"/>
          </a:xfrm>
          <a:prstGeom prst="rect">
            <a:avLst/>
          </a:prstGeom>
          <a:noFill/>
          <a:ln>
            <a:noFill/>
          </a:ln>
        </p:spPr>
        <p:txBody>
          <a:bodyPr spcFirstLastPara="1" wrap="square" lIns="0" tIns="0" rIns="0" bIns="0" anchor="t" anchorCtr="0">
            <a:noAutofit/>
          </a:bodyPr>
          <a:lstStyle/>
          <a:p>
            <a:pPr marL="12700" marR="5080" lvl="0" indent="0" algn="r" rtl="0">
              <a:lnSpc>
                <a:spcPct val="211111"/>
              </a:lnSpc>
              <a:spcBef>
                <a:spcPts val="0"/>
              </a:spcBef>
              <a:spcAft>
                <a:spcPts val="0"/>
              </a:spcAft>
              <a:buNone/>
            </a:pPr>
            <a:r>
              <a:rPr lang="en-US" sz="1800">
                <a:solidFill>
                  <a:srgbClr val="A6A6A6"/>
                </a:solidFill>
                <a:latin typeface="Avenir"/>
                <a:ea typeface="Avenir"/>
                <a:cs typeface="Avenir"/>
                <a:sym typeface="Avenir"/>
              </a:rPr>
              <a:t>60			40	</a:t>
            </a:r>
            <a:endParaRPr/>
          </a:p>
          <a:p>
            <a:pPr marL="12700" marR="5080" lvl="0" indent="0" algn="r" rtl="0">
              <a:lnSpc>
                <a:spcPct val="211111"/>
              </a:lnSpc>
              <a:spcBef>
                <a:spcPts val="0"/>
              </a:spcBef>
              <a:spcAft>
                <a:spcPts val="0"/>
              </a:spcAft>
              <a:buNone/>
            </a:pPr>
            <a:endParaRPr sz="1800">
              <a:solidFill>
                <a:srgbClr val="A6A6A6"/>
              </a:solidFill>
              <a:latin typeface="Avenir"/>
              <a:ea typeface="Avenir"/>
              <a:cs typeface="Avenir"/>
              <a:sym typeface="Avenir"/>
            </a:endParaRPr>
          </a:p>
          <a:p>
            <a:pPr marL="12700" marR="5080" lvl="0" indent="0" algn="r" rtl="0">
              <a:lnSpc>
                <a:spcPct val="211111"/>
              </a:lnSpc>
              <a:spcBef>
                <a:spcPts val="0"/>
              </a:spcBef>
              <a:spcAft>
                <a:spcPts val="0"/>
              </a:spcAft>
              <a:buNone/>
            </a:pPr>
            <a:r>
              <a:rPr lang="en-US" sz="1800">
                <a:solidFill>
                  <a:srgbClr val="A6A6A6"/>
                </a:solidFill>
                <a:latin typeface="Avenir"/>
                <a:ea typeface="Avenir"/>
                <a:cs typeface="Avenir"/>
                <a:sym typeface="Avenir"/>
              </a:rPr>
              <a:t>20	</a:t>
            </a:r>
            <a:endParaRPr sz="1800">
              <a:solidFill>
                <a:srgbClr val="A6A6A6"/>
              </a:solidFill>
              <a:latin typeface="Avenir"/>
              <a:ea typeface="Avenir"/>
              <a:cs typeface="Avenir"/>
              <a:sym typeface="Avenir"/>
            </a:endParaRPr>
          </a:p>
        </p:txBody>
      </p:sp>
      <p:sp>
        <p:nvSpPr>
          <p:cNvPr id="1872" name="Google Shape;1872;p60"/>
          <p:cNvSpPr txBox="1"/>
          <p:nvPr/>
        </p:nvSpPr>
        <p:spPr>
          <a:xfrm>
            <a:off x="637950" y="2196650"/>
            <a:ext cx="2054100" cy="859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4800" b="1">
                <a:solidFill>
                  <a:srgbClr val="54B8D0"/>
                </a:solidFill>
                <a:latin typeface="Avenir"/>
                <a:ea typeface="Avenir"/>
                <a:cs typeface="Avenir"/>
                <a:sym typeface="Avenir"/>
              </a:rPr>
              <a:t>K = 34</a:t>
            </a:r>
            <a:endParaRPr sz="4800" b="1">
              <a:solidFill>
                <a:srgbClr val="54B8D0"/>
              </a:solidFill>
              <a:latin typeface="Avenir"/>
              <a:ea typeface="Avenir"/>
              <a:cs typeface="Avenir"/>
              <a:sym typeface="Aveni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876"/>
        <p:cNvGrpSpPr/>
        <p:nvPr/>
      </p:nvGrpSpPr>
      <p:grpSpPr>
        <a:xfrm>
          <a:off x="0" y="0"/>
          <a:ext cx="0" cy="0"/>
          <a:chOff x="0" y="0"/>
          <a:chExt cx="0" cy="0"/>
        </a:xfrm>
      </p:grpSpPr>
      <p:sp>
        <p:nvSpPr>
          <p:cNvPr id="1877" name="Google Shape;1877;p61"/>
          <p:cNvSpPr/>
          <p:nvPr/>
        </p:nvSpPr>
        <p:spPr>
          <a:xfrm>
            <a:off x="4741333" y="1871133"/>
            <a:ext cx="5397500" cy="4021667"/>
          </a:xfrm>
          <a:custGeom>
            <a:avLst/>
            <a:gdLst/>
            <a:ahLst/>
            <a:cxnLst/>
            <a:rect l="l" t="t" r="r" b="b"/>
            <a:pathLst>
              <a:path w="5397500" h="4021667" extrusionOk="0">
                <a:moveTo>
                  <a:pt x="0" y="0"/>
                </a:moveTo>
                <a:lnTo>
                  <a:pt x="5376334" y="0"/>
                </a:lnTo>
                <a:lnTo>
                  <a:pt x="5397500" y="4021667"/>
                </a:lnTo>
                <a:lnTo>
                  <a:pt x="4550834" y="4021667"/>
                </a:lnTo>
                <a:lnTo>
                  <a:pt x="4127500" y="3471334"/>
                </a:lnTo>
                <a:lnTo>
                  <a:pt x="4021667" y="3175000"/>
                </a:lnTo>
                <a:lnTo>
                  <a:pt x="3153834" y="2603500"/>
                </a:lnTo>
                <a:lnTo>
                  <a:pt x="2857500" y="2307167"/>
                </a:lnTo>
                <a:lnTo>
                  <a:pt x="2434167" y="2159000"/>
                </a:lnTo>
                <a:lnTo>
                  <a:pt x="1883834" y="2095500"/>
                </a:lnTo>
                <a:lnTo>
                  <a:pt x="1524000" y="1227667"/>
                </a:lnTo>
                <a:lnTo>
                  <a:pt x="1524000" y="1227667"/>
                </a:lnTo>
                <a:lnTo>
                  <a:pt x="1164167" y="994834"/>
                </a:lnTo>
                <a:lnTo>
                  <a:pt x="381000" y="190500"/>
                </a:lnTo>
                <a:lnTo>
                  <a:pt x="0" y="0"/>
                </a:lnTo>
                <a:close/>
              </a:path>
            </a:pathLst>
          </a:custGeom>
          <a:solidFill>
            <a:srgbClr val="CC615A"/>
          </a:solidFill>
          <a:ln>
            <a:noFill/>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1878" name="Google Shape;1878;p61"/>
          <p:cNvSpPr/>
          <p:nvPr/>
        </p:nvSpPr>
        <p:spPr>
          <a:xfrm>
            <a:off x="5820833" y="3966633"/>
            <a:ext cx="3471334" cy="1926167"/>
          </a:xfrm>
          <a:custGeom>
            <a:avLst/>
            <a:gdLst/>
            <a:ahLst/>
            <a:cxnLst/>
            <a:rect l="l" t="t" r="r" b="b"/>
            <a:pathLst>
              <a:path w="3471334" h="1926167" extrusionOk="0">
                <a:moveTo>
                  <a:pt x="825500" y="0"/>
                </a:moveTo>
                <a:lnTo>
                  <a:pt x="1354667" y="84667"/>
                </a:lnTo>
                <a:lnTo>
                  <a:pt x="1778000" y="211667"/>
                </a:lnTo>
                <a:lnTo>
                  <a:pt x="2116667" y="529167"/>
                </a:lnTo>
                <a:lnTo>
                  <a:pt x="2391834" y="719667"/>
                </a:lnTo>
                <a:lnTo>
                  <a:pt x="2688167" y="910167"/>
                </a:lnTo>
                <a:lnTo>
                  <a:pt x="2942167" y="1100667"/>
                </a:lnTo>
                <a:lnTo>
                  <a:pt x="3090334" y="1397000"/>
                </a:lnTo>
                <a:lnTo>
                  <a:pt x="3344334" y="1756833"/>
                </a:lnTo>
                <a:lnTo>
                  <a:pt x="3344334" y="1756833"/>
                </a:lnTo>
                <a:lnTo>
                  <a:pt x="3344334" y="1756833"/>
                </a:lnTo>
                <a:lnTo>
                  <a:pt x="3471334" y="1883833"/>
                </a:lnTo>
                <a:lnTo>
                  <a:pt x="3471334" y="1883833"/>
                </a:lnTo>
                <a:lnTo>
                  <a:pt x="0" y="1926167"/>
                </a:lnTo>
                <a:lnTo>
                  <a:pt x="84667" y="1651000"/>
                </a:lnTo>
                <a:lnTo>
                  <a:pt x="84667" y="1333500"/>
                </a:lnTo>
                <a:lnTo>
                  <a:pt x="42334" y="1143000"/>
                </a:lnTo>
                <a:lnTo>
                  <a:pt x="254000" y="889000"/>
                </a:lnTo>
                <a:lnTo>
                  <a:pt x="529167" y="698500"/>
                </a:lnTo>
                <a:lnTo>
                  <a:pt x="656167" y="402167"/>
                </a:lnTo>
                <a:lnTo>
                  <a:pt x="677334" y="211667"/>
                </a:lnTo>
                <a:lnTo>
                  <a:pt x="825500" y="0"/>
                </a:lnTo>
                <a:close/>
              </a:path>
            </a:pathLst>
          </a:custGeom>
          <a:solidFill>
            <a:srgbClr val="8E7CC3"/>
          </a:solidFill>
          <a:ln>
            <a:noFill/>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1879" name="Google Shape;1879;p61"/>
          <p:cNvSpPr/>
          <p:nvPr/>
        </p:nvSpPr>
        <p:spPr>
          <a:xfrm>
            <a:off x="3873500" y="1871133"/>
            <a:ext cx="2751667" cy="4042834"/>
          </a:xfrm>
          <a:custGeom>
            <a:avLst/>
            <a:gdLst/>
            <a:ahLst/>
            <a:cxnLst/>
            <a:rect l="l" t="t" r="r" b="b"/>
            <a:pathLst>
              <a:path w="2751667" h="4042834" extrusionOk="0">
                <a:moveTo>
                  <a:pt x="1947333" y="4021667"/>
                </a:moveTo>
                <a:lnTo>
                  <a:pt x="1947333" y="4021667"/>
                </a:lnTo>
                <a:lnTo>
                  <a:pt x="2032000" y="3767667"/>
                </a:lnTo>
                <a:lnTo>
                  <a:pt x="1989667" y="3217334"/>
                </a:lnTo>
                <a:lnTo>
                  <a:pt x="2180167" y="3005667"/>
                </a:lnTo>
                <a:lnTo>
                  <a:pt x="2455333" y="2794000"/>
                </a:lnTo>
                <a:lnTo>
                  <a:pt x="2624667" y="2540000"/>
                </a:lnTo>
                <a:lnTo>
                  <a:pt x="2624667" y="2328334"/>
                </a:lnTo>
                <a:lnTo>
                  <a:pt x="2751667" y="2095500"/>
                </a:lnTo>
                <a:lnTo>
                  <a:pt x="2391833" y="1248834"/>
                </a:lnTo>
                <a:lnTo>
                  <a:pt x="2032000" y="1016000"/>
                </a:lnTo>
                <a:lnTo>
                  <a:pt x="1799167" y="783167"/>
                </a:lnTo>
                <a:lnTo>
                  <a:pt x="1566333" y="550334"/>
                </a:lnTo>
                <a:lnTo>
                  <a:pt x="1354667" y="338667"/>
                </a:lnTo>
                <a:lnTo>
                  <a:pt x="1206500" y="211667"/>
                </a:lnTo>
                <a:lnTo>
                  <a:pt x="1037167" y="127000"/>
                </a:lnTo>
                <a:lnTo>
                  <a:pt x="889000" y="21167"/>
                </a:lnTo>
                <a:lnTo>
                  <a:pt x="889000" y="21167"/>
                </a:lnTo>
                <a:lnTo>
                  <a:pt x="0" y="0"/>
                </a:lnTo>
                <a:lnTo>
                  <a:pt x="21167" y="4042834"/>
                </a:lnTo>
                <a:lnTo>
                  <a:pt x="1883833" y="4021667"/>
                </a:lnTo>
              </a:path>
            </a:pathLst>
          </a:custGeom>
          <a:solidFill>
            <a:srgbClr val="54B8D0"/>
          </a:solidFill>
          <a:ln>
            <a:noFill/>
          </a:ln>
          <a:effectLst>
            <a:outerShdw blurRad="40000" dist="20000" dir="5400000" rotWithShape="0">
              <a:srgbClr val="000000">
                <a:alpha val="3765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0000"/>
              </a:solidFill>
              <a:latin typeface="Calibri"/>
              <a:ea typeface="Calibri"/>
              <a:cs typeface="Calibri"/>
              <a:sym typeface="Calibri"/>
            </a:endParaRPr>
          </a:p>
        </p:txBody>
      </p:sp>
      <p:sp>
        <p:nvSpPr>
          <p:cNvPr id="1880" name="Google Shape;1880;p61"/>
          <p:cNvSpPr txBox="1">
            <a:spLocks noGrp="1"/>
          </p:cNvSpPr>
          <p:nvPr>
            <p:ph type="title"/>
          </p:nvPr>
        </p:nvSpPr>
        <p:spPr>
          <a:xfrm>
            <a:off x="388936" y="338418"/>
            <a:ext cx="9660900" cy="9855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KNN Decision Boundary - Multiclass</a:t>
            </a:r>
            <a:endParaRPr/>
          </a:p>
        </p:txBody>
      </p:sp>
      <p:sp>
        <p:nvSpPr>
          <p:cNvPr id="1881" name="Google Shape;1881;p61"/>
          <p:cNvSpPr/>
          <p:nvPr/>
        </p:nvSpPr>
        <p:spPr>
          <a:xfrm>
            <a:off x="3722716" y="1694411"/>
            <a:ext cx="291000" cy="42726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882" name="Google Shape;1882;p61"/>
          <p:cNvSpPr/>
          <p:nvPr/>
        </p:nvSpPr>
        <p:spPr>
          <a:xfrm>
            <a:off x="3867901" y="1847500"/>
            <a:ext cx="0" cy="4055110"/>
          </a:xfrm>
          <a:custGeom>
            <a:avLst/>
            <a:gdLst/>
            <a:ahLst/>
            <a:cxnLst/>
            <a:rect l="l" t="t" r="r" b="b"/>
            <a:pathLst>
              <a:path w="120000" h="4055110" extrusionOk="0">
                <a:moveTo>
                  <a:pt x="0" y="4054669"/>
                </a:moveTo>
                <a:lnTo>
                  <a:pt x="0" y="0"/>
                </a:lnTo>
              </a:path>
            </a:pathLst>
          </a:custGeom>
          <a:noFill/>
          <a:ln w="25375" cap="flat" cmpd="sng">
            <a:solidFill>
              <a:srgbClr val="6095C9"/>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883" name="Google Shape;1883;p61"/>
          <p:cNvSpPr/>
          <p:nvPr/>
        </p:nvSpPr>
        <p:spPr>
          <a:xfrm>
            <a:off x="3808947" y="1822296"/>
            <a:ext cx="118110" cy="116205"/>
          </a:xfrm>
          <a:custGeom>
            <a:avLst/>
            <a:gdLst/>
            <a:ahLst/>
            <a:cxnLst/>
            <a:rect l="l" t="t" r="r" b="b"/>
            <a:pathLst>
              <a:path w="118110" h="116205" extrusionOk="0">
                <a:moveTo>
                  <a:pt x="58954" y="0"/>
                </a:moveTo>
                <a:lnTo>
                  <a:pt x="0" y="101064"/>
                </a:lnTo>
                <a:lnTo>
                  <a:pt x="2047" y="108840"/>
                </a:lnTo>
                <a:lnTo>
                  <a:pt x="14164" y="115909"/>
                </a:lnTo>
                <a:lnTo>
                  <a:pt x="21940" y="113861"/>
                </a:lnTo>
                <a:lnTo>
                  <a:pt x="58954" y="50410"/>
                </a:lnTo>
                <a:lnTo>
                  <a:pt x="88360" y="50410"/>
                </a:lnTo>
                <a:lnTo>
                  <a:pt x="58954" y="0"/>
                </a:lnTo>
                <a:close/>
              </a:path>
              <a:path w="118110" h="116205" extrusionOk="0">
                <a:moveTo>
                  <a:pt x="88360" y="50410"/>
                </a:moveTo>
                <a:lnTo>
                  <a:pt x="58954" y="50410"/>
                </a:lnTo>
                <a:lnTo>
                  <a:pt x="95968" y="113861"/>
                </a:lnTo>
                <a:lnTo>
                  <a:pt x="103745" y="115909"/>
                </a:lnTo>
                <a:lnTo>
                  <a:pt x="115862" y="108840"/>
                </a:lnTo>
                <a:lnTo>
                  <a:pt x="117908" y="101064"/>
                </a:lnTo>
                <a:lnTo>
                  <a:pt x="88360" y="50410"/>
                </a:lnTo>
                <a:close/>
              </a:path>
            </a:pathLst>
          </a:custGeom>
          <a:solidFill>
            <a:srgbClr val="6095C9"/>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884" name="Google Shape;1884;p61"/>
          <p:cNvSpPr/>
          <p:nvPr/>
        </p:nvSpPr>
        <p:spPr>
          <a:xfrm>
            <a:off x="3822468" y="5775959"/>
            <a:ext cx="6521400" cy="291000"/>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885" name="Google Shape;1885;p61"/>
          <p:cNvSpPr/>
          <p:nvPr/>
        </p:nvSpPr>
        <p:spPr>
          <a:xfrm>
            <a:off x="3867901" y="5902171"/>
            <a:ext cx="6303645" cy="0"/>
          </a:xfrm>
          <a:custGeom>
            <a:avLst/>
            <a:gdLst/>
            <a:ahLst/>
            <a:cxnLst/>
            <a:rect l="l" t="t" r="r" b="b"/>
            <a:pathLst>
              <a:path w="6303645" h="120000" extrusionOk="0">
                <a:moveTo>
                  <a:pt x="0" y="0"/>
                </a:moveTo>
                <a:lnTo>
                  <a:pt x="6303362" y="0"/>
                </a:lnTo>
              </a:path>
            </a:pathLst>
          </a:custGeom>
          <a:noFill/>
          <a:ln w="25375" cap="flat" cmpd="sng">
            <a:solidFill>
              <a:srgbClr val="6095C9"/>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886" name="Google Shape;1886;p61"/>
          <p:cNvSpPr/>
          <p:nvPr/>
        </p:nvSpPr>
        <p:spPr>
          <a:xfrm>
            <a:off x="10080561" y="5843216"/>
            <a:ext cx="116204" cy="118110"/>
          </a:xfrm>
          <a:custGeom>
            <a:avLst/>
            <a:gdLst/>
            <a:ahLst/>
            <a:cxnLst/>
            <a:rect l="l" t="t" r="r" b="b"/>
            <a:pathLst>
              <a:path w="116204" h="118110" extrusionOk="0">
                <a:moveTo>
                  <a:pt x="14843" y="0"/>
                </a:moveTo>
                <a:lnTo>
                  <a:pt x="7067" y="2046"/>
                </a:lnTo>
                <a:lnTo>
                  <a:pt x="0" y="14163"/>
                </a:lnTo>
                <a:lnTo>
                  <a:pt x="2045" y="21940"/>
                </a:lnTo>
                <a:lnTo>
                  <a:pt x="65498" y="58954"/>
                </a:lnTo>
                <a:lnTo>
                  <a:pt x="2045" y="95968"/>
                </a:lnTo>
                <a:lnTo>
                  <a:pt x="0" y="103744"/>
                </a:lnTo>
                <a:lnTo>
                  <a:pt x="7067" y="115861"/>
                </a:lnTo>
                <a:lnTo>
                  <a:pt x="14843" y="117908"/>
                </a:lnTo>
                <a:lnTo>
                  <a:pt x="115907" y="58954"/>
                </a:lnTo>
                <a:lnTo>
                  <a:pt x="14843" y="0"/>
                </a:lnTo>
                <a:close/>
              </a:path>
            </a:pathLst>
          </a:custGeom>
          <a:solidFill>
            <a:srgbClr val="6095C9"/>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887" name="Google Shape;1887;p61"/>
          <p:cNvSpPr/>
          <p:nvPr/>
        </p:nvSpPr>
        <p:spPr>
          <a:xfrm>
            <a:off x="4142508" y="5090159"/>
            <a:ext cx="419700" cy="448800"/>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888" name="Google Shape;1888;p61"/>
          <p:cNvSpPr/>
          <p:nvPr/>
        </p:nvSpPr>
        <p:spPr>
          <a:xfrm>
            <a:off x="4192485" y="5119261"/>
            <a:ext cx="320700" cy="346800"/>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889" name="Google Shape;1889;p61"/>
          <p:cNvSpPr/>
          <p:nvPr/>
        </p:nvSpPr>
        <p:spPr>
          <a:xfrm>
            <a:off x="4192469" y="5119261"/>
            <a:ext cx="321310" cy="347345"/>
          </a:xfrm>
          <a:custGeom>
            <a:avLst/>
            <a:gdLst/>
            <a:ahLst/>
            <a:cxnLst/>
            <a:rect l="l" t="t" r="r" b="b"/>
            <a:pathLst>
              <a:path w="321310" h="347345" extrusionOk="0">
                <a:moveTo>
                  <a:pt x="0" y="173429"/>
                </a:moveTo>
                <a:lnTo>
                  <a:pt x="5364" y="128714"/>
                </a:lnTo>
                <a:lnTo>
                  <a:pt x="20537" y="88328"/>
                </a:lnTo>
                <a:lnTo>
                  <a:pt x="44135" y="53766"/>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6"/>
                </a:lnTo>
                <a:lnTo>
                  <a:pt x="155063" y="346207"/>
                </a:lnTo>
                <a:lnTo>
                  <a:pt x="112506" y="337332"/>
                </a:lnTo>
                <a:lnTo>
                  <a:pt x="75251" y="318819"/>
                </a:lnTo>
                <a:lnTo>
                  <a:pt x="44337" y="292046"/>
                </a:lnTo>
                <a:lnTo>
                  <a:pt x="20800" y="258392"/>
                </a:lnTo>
                <a:lnTo>
                  <a:pt x="5680" y="219235"/>
                </a:lnTo>
                <a:lnTo>
                  <a:pt x="16" y="175952"/>
                </a:lnTo>
                <a:lnTo>
                  <a:pt x="0" y="173429"/>
                </a:lnTo>
                <a:close/>
              </a:path>
            </a:pathLst>
          </a:custGeom>
          <a:noFill/>
          <a:ln w="9525" cap="flat" cmpd="sng">
            <a:solidFill>
              <a:srgbClr val="54B8D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890" name="Google Shape;1890;p61"/>
          <p:cNvSpPr/>
          <p:nvPr/>
        </p:nvSpPr>
        <p:spPr>
          <a:xfrm>
            <a:off x="7434348" y="2413461"/>
            <a:ext cx="419700" cy="448800"/>
          </a:xfrm>
          <a:prstGeom prst="rect">
            <a:avLst/>
          </a:prstGeom>
          <a:blipFill rotWithShape="1">
            <a:blip r:embed="rId7">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891" name="Google Shape;1891;p61"/>
          <p:cNvSpPr/>
          <p:nvPr/>
        </p:nvSpPr>
        <p:spPr>
          <a:xfrm>
            <a:off x="7483383" y="2441422"/>
            <a:ext cx="320700" cy="346800"/>
          </a:xfrm>
          <a:prstGeom prst="rect">
            <a:avLst/>
          </a:prstGeom>
          <a:blipFill rotWithShape="1">
            <a:blip r:embed="rId8">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892" name="Google Shape;1892;p61"/>
          <p:cNvSpPr/>
          <p:nvPr/>
        </p:nvSpPr>
        <p:spPr>
          <a:xfrm>
            <a:off x="7483366" y="2441422"/>
            <a:ext cx="321310" cy="347344"/>
          </a:xfrm>
          <a:custGeom>
            <a:avLst/>
            <a:gdLst/>
            <a:ahLst/>
            <a:cxnLst/>
            <a:rect l="l" t="t" r="r" b="b"/>
            <a:pathLst>
              <a:path w="321310" h="347344" extrusionOk="0">
                <a:moveTo>
                  <a:pt x="0" y="173429"/>
                </a:moveTo>
                <a:lnTo>
                  <a:pt x="5364" y="128714"/>
                </a:lnTo>
                <a:lnTo>
                  <a:pt x="20537" y="88328"/>
                </a:lnTo>
                <a:lnTo>
                  <a:pt x="44135" y="53766"/>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7"/>
                </a:lnTo>
                <a:lnTo>
                  <a:pt x="293435" y="270018"/>
                </a:lnTo>
                <a:lnTo>
                  <a:pt x="267552" y="302464"/>
                </a:lnTo>
                <a:lnTo>
                  <a:pt x="235127" y="327078"/>
                </a:lnTo>
                <a:lnTo>
                  <a:pt x="197522" y="342420"/>
                </a:lnTo>
                <a:lnTo>
                  <a:pt x="170247" y="346786"/>
                </a:lnTo>
                <a:lnTo>
                  <a:pt x="155063" y="346207"/>
                </a:lnTo>
                <a:lnTo>
                  <a:pt x="112507" y="337333"/>
                </a:lnTo>
                <a:lnTo>
                  <a:pt x="75252" y="318820"/>
                </a:lnTo>
                <a:lnTo>
                  <a:pt x="44337" y="292047"/>
                </a:lnTo>
                <a:lnTo>
                  <a:pt x="20800" y="258392"/>
                </a:lnTo>
                <a:lnTo>
                  <a:pt x="5680" y="219235"/>
                </a:lnTo>
                <a:lnTo>
                  <a:pt x="16" y="175952"/>
                </a:lnTo>
                <a:lnTo>
                  <a:pt x="0" y="173429"/>
                </a:lnTo>
                <a:close/>
              </a:path>
            </a:pathLst>
          </a:custGeom>
          <a:noFill/>
          <a:ln w="9525" cap="flat" cmpd="sng">
            <a:solidFill>
              <a:srgbClr val="CC615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893" name="Google Shape;1893;p61"/>
          <p:cNvSpPr/>
          <p:nvPr/>
        </p:nvSpPr>
        <p:spPr>
          <a:xfrm>
            <a:off x="7035337" y="2031076"/>
            <a:ext cx="419700" cy="448800"/>
          </a:xfrm>
          <a:prstGeom prst="rect">
            <a:avLst/>
          </a:prstGeom>
          <a:blipFill rotWithShape="1">
            <a:blip r:embed="rId9">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894" name="Google Shape;1894;p61"/>
          <p:cNvSpPr/>
          <p:nvPr/>
        </p:nvSpPr>
        <p:spPr>
          <a:xfrm>
            <a:off x="7084129" y="2059694"/>
            <a:ext cx="320700" cy="346800"/>
          </a:xfrm>
          <a:prstGeom prst="rect">
            <a:avLst/>
          </a:prstGeom>
          <a:blipFill rotWithShape="1">
            <a:blip r:embed="rId10">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895" name="Google Shape;1895;p61"/>
          <p:cNvSpPr/>
          <p:nvPr/>
        </p:nvSpPr>
        <p:spPr>
          <a:xfrm>
            <a:off x="7084112" y="2059694"/>
            <a:ext cx="321310" cy="347344"/>
          </a:xfrm>
          <a:custGeom>
            <a:avLst/>
            <a:gdLst/>
            <a:ahLst/>
            <a:cxnLst/>
            <a:rect l="l" t="t" r="r" b="b"/>
            <a:pathLst>
              <a:path w="321310" h="347344" extrusionOk="0">
                <a:moveTo>
                  <a:pt x="0" y="173429"/>
                </a:moveTo>
                <a:lnTo>
                  <a:pt x="5364" y="128714"/>
                </a:lnTo>
                <a:lnTo>
                  <a:pt x="20537" y="88327"/>
                </a:lnTo>
                <a:lnTo>
                  <a:pt x="44135" y="53765"/>
                </a:lnTo>
                <a:lnTo>
                  <a:pt x="74777" y="26525"/>
                </a:lnTo>
                <a:lnTo>
                  <a:pt x="111080" y="8104"/>
                </a:lnTo>
                <a:lnTo>
                  <a:pt x="151661" y="0"/>
                </a:lnTo>
                <a:lnTo>
                  <a:pt x="166724" y="593"/>
                </a:lnTo>
                <a:lnTo>
                  <a:pt x="208998" y="9557"/>
                </a:lnTo>
                <a:lnTo>
                  <a:pt x="246066" y="28213"/>
                </a:lnTo>
                <a:lnTo>
                  <a:pt x="276849" y="55171"/>
                </a:lnTo>
                <a:lnTo>
                  <a:pt x="300271" y="89037"/>
                </a:lnTo>
                <a:lnTo>
                  <a:pt x="315255" y="128422"/>
                </a:lnTo>
                <a:lnTo>
                  <a:pt x="320724" y="171933"/>
                </a:lnTo>
                <a:lnTo>
                  <a:pt x="320117" y="187383"/>
                </a:lnTo>
                <a:lnTo>
                  <a:pt x="311411" y="231177"/>
                </a:lnTo>
                <a:lnTo>
                  <a:pt x="293435" y="270018"/>
                </a:lnTo>
                <a:lnTo>
                  <a:pt x="267552" y="302464"/>
                </a:lnTo>
                <a:lnTo>
                  <a:pt x="235127" y="327078"/>
                </a:lnTo>
                <a:lnTo>
                  <a:pt x="197522" y="342420"/>
                </a:lnTo>
                <a:lnTo>
                  <a:pt x="170247" y="346786"/>
                </a:lnTo>
                <a:lnTo>
                  <a:pt x="155063" y="346207"/>
                </a:lnTo>
                <a:lnTo>
                  <a:pt x="112506" y="337332"/>
                </a:lnTo>
                <a:lnTo>
                  <a:pt x="75252" y="318819"/>
                </a:lnTo>
                <a:lnTo>
                  <a:pt x="44337" y="292047"/>
                </a:lnTo>
                <a:lnTo>
                  <a:pt x="20800" y="258392"/>
                </a:lnTo>
                <a:lnTo>
                  <a:pt x="5680" y="219235"/>
                </a:lnTo>
                <a:lnTo>
                  <a:pt x="16" y="175952"/>
                </a:lnTo>
                <a:lnTo>
                  <a:pt x="0" y="173429"/>
                </a:lnTo>
                <a:close/>
              </a:path>
            </a:pathLst>
          </a:custGeom>
          <a:noFill/>
          <a:ln w="9525" cap="flat" cmpd="sng">
            <a:solidFill>
              <a:srgbClr val="CC615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896" name="Google Shape;1896;p61"/>
          <p:cNvSpPr/>
          <p:nvPr/>
        </p:nvSpPr>
        <p:spPr>
          <a:xfrm>
            <a:off x="6299660" y="2538152"/>
            <a:ext cx="423900" cy="448800"/>
          </a:xfrm>
          <a:prstGeom prst="rect">
            <a:avLst/>
          </a:prstGeom>
          <a:blipFill rotWithShape="1">
            <a:blip r:embed="rId11">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897" name="Google Shape;1897;p61"/>
          <p:cNvSpPr/>
          <p:nvPr/>
        </p:nvSpPr>
        <p:spPr>
          <a:xfrm>
            <a:off x="6351316" y="2566896"/>
            <a:ext cx="320700" cy="346800"/>
          </a:xfrm>
          <a:prstGeom prst="rect">
            <a:avLst/>
          </a:prstGeom>
          <a:blipFill rotWithShape="1">
            <a:blip r:embed="rId8">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898" name="Google Shape;1898;p61"/>
          <p:cNvSpPr/>
          <p:nvPr/>
        </p:nvSpPr>
        <p:spPr>
          <a:xfrm>
            <a:off x="6351300" y="2566895"/>
            <a:ext cx="321310" cy="347344"/>
          </a:xfrm>
          <a:custGeom>
            <a:avLst/>
            <a:gdLst/>
            <a:ahLst/>
            <a:cxnLst/>
            <a:rect l="l" t="t" r="r" b="b"/>
            <a:pathLst>
              <a:path w="321310" h="347344" extrusionOk="0">
                <a:moveTo>
                  <a:pt x="0" y="173429"/>
                </a:moveTo>
                <a:lnTo>
                  <a:pt x="5364" y="128714"/>
                </a:lnTo>
                <a:lnTo>
                  <a:pt x="20537" y="88328"/>
                </a:lnTo>
                <a:lnTo>
                  <a:pt x="44135" y="53766"/>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6"/>
                </a:lnTo>
                <a:lnTo>
                  <a:pt x="155063" y="346207"/>
                </a:lnTo>
                <a:lnTo>
                  <a:pt x="112506" y="337332"/>
                </a:lnTo>
                <a:lnTo>
                  <a:pt x="75252" y="318819"/>
                </a:lnTo>
                <a:lnTo>
                  <a:pt x="44337" y="292047"/>
                </a:lnTo>
                <a:lnTo>
                  <a:pt x="20800" y="258392"/>
                </a:lnTo>
                <a:lnTo>
                  <a:pt x="5680" y="219235"/>
                </a:lnTo>
                <a:lnTo>
                  <a:pt x="16" y="175952"/>
                </a:lnTo>
                <a:lnTo>
                  <a:pt x="0" y="173429"/>
                </a:lnTo>
                <a:close/>
              </a:path>
            </a:pathLst>
          </a:custGeom>
          <a:noFill/>
          <a:ln w="9525" cap="flat" cmpd="sng">
            <a:solidFill>
              <a:srgbClr val="CC615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899" name="Google Shape;1899;p61"/>
          <p:cNvSpPr/>
          <p:nvPr/>
        </p:nvSpPr>
        <p:spPr>
          <a:xfrm>
            <a:off x="8111835" y="3307079"/>
            <a:ext cx="423900" cy="448800"/>
          </a:xfrm>
          <a:prstGeom prst="rect">
            <a:avLst/>
          </a:prstGeom>
          <a:blipFill rotWithShape="1">
            <a:blip r:embed="rId12">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900" name="Google Shape;1900;p61"/>
          <p:cNvSpPr/>
          <p:nvPr/>
        </p:nvSpPr>
        <p:spPr>
          <a:xfrm>
            <a:off x="8163330" y="3336233"/>
            <a:ext cx="320700" cy="346800"/>
          </a:xfrm>
          <a:prstGeom prst="rect">
            <a:avLst/>
          </a:prstGeom>
          <a:blipFill rotWithShape="1">
            <a:blip r:embed="rId1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901" name="Google Shape;1901;p61"/>
          <p:cNvSpPr/>
          <p:nvPr/>
        </p:nvSpPr>
        <p:spPr>
          <a:xfrm>
            <a:off x="8163313" y="3336234"/>
            <a:ext cx="321309" cy="347345"/>
          </a:xfrm>
          <a:custGeom>
            <a:avLst/>
            <a:gdLst/>
            <a:ahLst/>
            <a:cxnLst/>
            <a:rect l="l" t="t" r="r" b="b"/>
            <a:pathLst>
              <a:path w="321309" h="347345" extrusionOk="0">
                <a:moveTo>
                  <a:pt x="0" y="173429"/>
                </a:moveTo>
                <a:lnTo>
                  <a:pt x="5364" y="128714"/>
                </a:lnTo>
                <a:lnTo>
                  <a:pt x="20537" y="88327"/>
                </a:lnTo>
                <a:lnTo>
                  <a:pt x="44135" y="53765"/>
                </a:lnTo>
                <a:lnTo>
                  <a:pt x="74777" y="26525"/>
                </a:lnTo>
                <a:lnTo>
                  <a:pt x="111080" y="8104"/>
                </a:lnTo>
                <a:lnTo>
                  <a:pt x="151661" y="0"/>
                </a:lnTo>
                <a:lnTo>
                  <a:pt x="166724" y="593"/>
                </a:lnTo>
                <a:lnTo>
                  <a:pt x="208998" y="9557"/>
                </a:lnTo>
                <a:lnTo>
                  <a:pt x="246066" y="28213"/>
                </a:lnTo>
                <a:lnTo>
                  <a:pt x="276849" y="55171"/>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5"/>
                </a:lnTo>
                <a:lnTo>
                  <a:pt x="155063" y="346207"/>
                </a:lnTo>
                <a:lnTo>
                  <a:pt x="112506" y="337332"/>
                </a:lnTo>
                <a:lnTo>
                  <a:pt x="75251" y="318819"/>
                </a:lnTo>
                <a:lnTo>
                  <a:pt x="44337" y="292046"/>
                </a:lnTo>
                <a:lnTo>
                  <a:pt x="20800" y="258392"/>
                </a:lnTo>
                <a:lnTo>
                  <a:pt x="5680" y="219234"/>
                </a:lnTo>
                <a:lnTo>
                  <a:pt x="16" y="175952"/>
                </a:lnTo>
                <a:lnTo>
                  <a:pt x="0" y="173429"/>
                </a:lnTo>
                <a:close/>
              </a:path>
            </a:pathLst>
          </a:custGeom>
          <a:noFill/>
          <a:ln w="9525" cap="flat" cmpd="sng">
            <a:solidFill>
              <a:srgbClr val="54B8D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902" name="Google Shape;1902;p61"/>
          <p:cNvSpPr/>
          <p:nvPr/>
        </p:nvSpPr>
        <p:spPr>
          <a:xfrm>
            <a:off x="7355377" y="4919748"/>
            <a:ext cx="419700" cy="444600"/>
          </a:xfrm>
          <a:prstGeom prst="rect">
            <a:avLst/>
          </a:prstGeom>
          <a:blipFill rotWithShape="1">
            <a:blip r:embed="rId14">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903" name="Google Shape;1903;p61"/>
          <p:cNvSpPr/>
          <p:nvPr/>
        </p:nvSpPr>
        <p:spPr>
          <a:xfrm>
            <a:off x="7404859" y="4945581"/>
            <a:ext cx="320700" cy="346800"/>
          </a:xfrm>
          <a:prstGeom prst="rect">
            <a:avLst/>
          </a:prstGeom>
          <a:blipFill rotWithShape="1">
            <a:blip r:embed="rId1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904" name="Google Shape;1904;p61"/>
          <p:cNvSpPr/>
          <p:nvPr/>
        </p:nvSpPr>
        <p:spPr>
          <a:xfrm>
            <a:off x="7404842" y="4945581"/>
            <a:ext cx="321310" cy="347345"/>
          </a:xfrm>
          <a:custGeom>
            <a:avLst/>
            <a:gdLst/>
            <a:ahLst/>
            <a:cxnLst/>
            <a:rect l="l" t="t" r="r" b="b"/>
            <a:pathLst>
              <a:path w="321310" h="347345" extrusionOk="0">
                <a:moveTo>
                  <a:pt x="0" y="173429"/>
                </a:moveTo>
                <a:lnTo>
                  <a:pt x="5364" y="128714"/>
                </a:lnTo>
                <a:lnTo>
                  <a:pt x="20537" y="88328"/>
                </a:lnTo>
                <a:lnTo>
                  <a:pt x="44135" y="53766"/>
                </a:lnTo>
                <a:lnTo>
                  <a:pt x="74777" y="26526"/>
                </a:lnTo>
                <a:lnTo>
                  <a:pt x="111080" y="8104"/>
                </a:lnTo>
                <a:lnTo>
                  <a:pt x="151661" y="0"/>
                </a:lnTo>
                <a:lnTo>
                  <a:pt x="166723" y="593"/>
                </a:lnTo>
                <a:lnTo>
                  <a:pt x="208998" y="9557"/>
                </a:lnTo>
                <a:lnTo>
                  <a:pt x="246066"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6"/>
                </a:lnTo>
                <a:lnTo>
                  <a:pt x="155063" y="346207"/>
                </a:lnTo>
                <a:lnTo>
                  <a:pt x="112506" y="337332"/>
                </a:lnTo>
                <a:lnTo>
                  <a:pt x="75251" y="318819"/>
                </a:lnTo>
                <a:lnTo>
                  <a:pt x="44337" y="292046"/>
                </a:lnTo>
                <a:lnTo>
                  <a:pt x="20800" y="258392"/>
                </a:lnTo>
                <a:lnTo>
                  <a:pt x="5680" y="219235"/>
                </a:lnTo>
                <a:lnTo>
                  <a:pt x="16" y="175952"/>
                </a:lnTo>
                <a:lnTo>
                  <a:pt x="0" y="173429"/>
                </a:lnTo>
                <a:close/>
              </a:path>
            </a:pathLst>
          </a:custGeom>
          <a:noFill/>
          <a:ln w="9525" cap="flat" cmpd="sng">
            <a:solidFill>
              <a:srgbClr val="54B8D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905" name="Google Shape;1905;p61"/>
          <p:cNvSpPr/>
          <p:nvPr/>
        </p:nvSpPr>
        <p:spPr>
          <a:xfrm>
            <a:off x="5800897" y="3390207"/>
            <a:ext cx="419700" cy="448800"/>
          </a:xfrm>
          <a:prstGeom prst="rect">
            <a:avLst/>
          </a:prstGeom>
          <a:blipFill rotWithShape="1">
            <a:blip r:embed="rId1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906" name="Google Shape;1906;p61"/>
          <p:cNvSpPr/>
          <p:nvPr/>
        </p:nvSpPr>
        <p:spPr>
          <a:xfrm>
            <a:off x="5850980" y="3417934"/>
            <a:ext cx="320700" cy="346800"/>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907" name="Google Shape;1907;p61"/>
          <p:cNvSpPr/>
          <p:nvPr/>
        </p:nvSpPr>
        <p:spPr>
          <a:xfrm>
            <a:off x="5850963" y="3417934"/>
            <a:ext cx="321310" cy="347345"/>
          </a:xfrm>
          <a:custGeom>
            <a:avLst/>
            <a:gdLst/>
            <a:ahLst/>
            <a:cxnLst/>
            <a:rect l="l" t="t" r="r" b="b"/>
            <a:pathLst>
              <a:path w="321310" h="347345" extrusionOk="0">
                <a:moveTo>
                  <a:pt x="0" y="173429"/>
                </a:moveTo>
                <a:lnTo>
                  <a:pt x="5364" y="128714"/>
                </a:lnTo>
                <a:lnTo>
                  <a:pt x="20537" y="88328"/>
                </a:lnTo>
                <a:lnTo>
                  <a:pt x="44135" y="53766"/>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5"/>
                </a:lnTo>
                <a:lnTo>
                  <a:pt x="155063" y="346207"/>
                </a:lnTo>
                <a:lnTo>
                  <a:pt x="112506" y="337332"/>
                </a:lnTo>
                <a:lnTo>
                  <a:pt x="75251" y="318819"/>
                </a:lnTo>
                <a:lnTo>
                  <a:pt x="44336" y="292046"/>
                </a:lnTo>
                <a:lnTo>
                  <a:pt x="20800" y="258392"/>
                </a:lnTo>
                <a:lnTo>
                  <a:pt x="5680" y="219234"/>
                </a:lnTo>
                <a:lnTo>
                  <a:pt x="16" y="175952"/>
                </a:lnTo>
                <a:lnTo>
                  <a:pt x="0" y="173429"/>
                </a:lnTo>
                <a:close/>
              </a:path>
            </a:pathLst>
          </a:custGeom>
          <a:noFill/>
          <a:ln w="9525" cap="flat" cmpd="sng">
            <a:solidFill>
              <a:srgbClr val="54B8D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908" name="Google Shape;1908;p61"/>
          <p:cNvSpPr/>
          <p:nvPr/>
        </p:nvSpPr>
        <p:spPr>
          <a:xfrm>
            <a:off x="5376948" y="5264727"/>
            <a:ext cx="419700" cy="448800"/>
          </a:xfrm>
          <a:prstGeom prst="rect">
            <a:avLst/>
          </a:prstGeom>
          <a:blipFill rotWithShape="1">
            <a:blip r:embed="rId17">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909" name="Google Shape;1909;p61"/>
          <p:cNvSpPr/>
          <p:nvPr/>
        </p:nvSpPr>
        <p:spPr>
          <a:xfrm>
            <a:off x="5427615" y="5292943"/>
            <a:ext cx="320700" cy="346800"/>
          </a:xfrm>
          <a:prstGeom prst="rect">
            <a:avLst/>
          </a:prstGeom>
          <a:blipFill rotWithShape="1">
            <a:blip r:embed="rId18">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910" name="Google Shape;1910;p61"/>
          <p:cNvSpPr/>
          <p:nvPr/>
        </p:nvSpPr>
        <p:spPr>
          <a:xfrm>
            <a:off x="5427598" y="5292943"/>
            <a:ext cx="321310" cy="347345"/>
          </a:xfrm>
          <a:custGeom>
            <a:avLst/>
            <a:gdLst/>
            <a:ahLst/>
            <a:cxnLst/>
            <a:rect l="l" t="t" r="r" b="b"/>
            <a:pathLst>
              <a:path w="321310" h="347345" extrusionOk="0">
                <a:moveTo>
                  <a:pt x="0" y="173429"/>
                </a:moveTo>
                <a:lnTo>
                  <a:pt x="5364" y="128714"/>
                </a:lnTo>
                <a:lnTo>
                  <a:pt x="20537" y="88328"/>
                </a:lnTo>
                <a:lnTo>
                  <a:pt x="44135" y="53766"/>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6"/>
                </a:lnTo>
                <a:lnTo>
                  <a:pt x="155063" y="346207"/>
                </a:lnTo>
                <a:lnTo>
                  <a:pt x="112506" y="337332"/>
                </a:lnTo>
                <a:lnTo>
                  <a:pt x="75251" y="318819"/>
                </a:lnTo>
                <a:lnTo>
                  <a:pt x="44337" y="292046"/>
                </a:lnTo>
                <a:lnTo>
                  <a:pt x="20800" y="258392"/>
                </a:lnTo>
                <a:lnTo>
                  <a:pt x="5680" y="219235"/>
                </a:lnTo>
                <a:lnTo>
                  <a:pt x="16" y="175952"/>
                </a:lnTo>
                <a:lnTo>
                  <a:pt x="0" y="173429"/>
                </a:lnTo>
                <a:close/>
              </a:path>
            </a:pathLst>
          </a:custGeom>
          <a:noFill/>
          <a:ln w="9525" cap="flat" cmpd="sng">
            <a:solidFill>
              <a:srgbClr val="54B8D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911" name="Google Shape;1911;p61"/>
          <p:cNvSpPr/>
          <p:nvPr/>
        </p:nvSpPr>
        <p:spPr>
          <a:xfrm>
            <a:off x="4923905" y="4466704"/>
            <a:ext cx="423900" cy="448800"/>
          </a:xfrm>
          <a:prstGeom prst="rect">
            <a:avLst/>
          </a:prstGeom>
          <a:blipFill rotWithShape="1">
            <a:blip r:embed="rId19">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912" name="Google Shape;1912;p61"/>
          <p:cNvSpPr/>
          <p:nvPr/>
        </p:nvSpPr>
        <p:spPr>
          <a:xfrm>
            <a:off x="4975280" y="4495081"/>
            <a:ext cx="320700" cy="346800"/>
          </a:xfrm>
          <a:prstGeom prst="rect">
            <a:avLst/>
          </a:prstGeom>
          <a:blipFill rotWithShape="1">
            <a:blip r:embed="rId18">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913" name="Google Shape;1913;p61"/>
          <p:cNvSpPr/>
          <p:nvPr/>
        </p:nvSpPr>
        <p:spPr>
          <a:xfrm>
            <a:off x="4975264" y="4495081"/>
            <a:ext cx="321310" cy="347345"/>
          </a:xfrm>
          <a:custGeom>
            <a:avLst/>
            <a:gdLst/>
            <a:ahLst/>
            <a:cxnLst/>
            <a:rect l="l" t="t" r="r" b="b"/>
            <a:pathLst>
              <a:path w="321310" h="347345" extrusionOk="0">
                <a:moveTo>
                  <a:pt x="0" y="173429"/>
                </a:moveTo>
                <a:lnTo>
                  <a:pt x="5364" y="128714"/>
                </a:lnTo>
                <a:lnTo>
                  <a:pt x="20537" y="88328"/>
                </a:lnTo>
                <a:lnTo>
                  <a:pt x="44135" y="53766"/>
                </a:lnTo>
                <a:lnTo>
                  <a:pt x="74777" y="26526"/>
                </a:lnTo>
                <a:lnTo>
                  <a:pt x="111080" y="8104"/>
                </a:lnTo>
                <a:lnTo>
                  <a:pt x="151661" y="0"/>
                </a:lnTo>
                <a:lnTo>
                  <a:pt x="166723" y="593"/>
                </a:lnTo>
                <a:lnTo>
                  <a:pt x="208998" y="9557"/>
                </a:lnTo>
                <a:lnTo>
                  <a:pt x="246066"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5"/>
                </a:lnTo>
                <a:lnTo>
                  <a:pt x="155063" y="346207"/>
                </a:lnTo>
                <a:lnTo>
                  <a:pt x="112506" y="337332"/>
                </a:lnTo>
                <a:lnTo>
                  <a:pt x="75251" y="318819"/>
                </a:lnTo>
                <a:lnTo>
                  <a:pt x="44337" y="292046"/>
                </a:lnTo>
                <a:lnTo>
                  <a:pt x="20800" y="258392"/>
                </a:lnTo>
                <a:lnTo>
                  <a:pt x="5680" y="219235"/>
                </a:lnTo>
                <a:lnTo>
                  <a:pt x="16" y="175952"/>
                </a:lnTo>
                <a:lnTo>
                  <a:pt x="0" y="173429"/>
                </a:lnTo>
                <a:close/>
              </a:path>
            </a:pathLst>
          </a:custGeom>
          <a:noFill/>
          <a:ln w="9525" cap="flat" cmpd="sng">
            <a:solidFill>
              <a:srgbClr val="54B8D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914" name="Google Shape;1914;p61"/>
          <p:cNvSpPr/>
          <p:nvPr/>
        </p:nvSpPr>
        <p:spPr>
          <a:xfrm>
            <a:off x="8610598" y="3556461"/>
            <a:ext cx="423900" cy="448800"/>
          </a:xfrm>
          <a:prstGeom prst="rect">
            <a:avLst/>
          </a:prstGeom>
          <a:blipFill rotWithShape="1">
            <a:blip r:embed="rId20">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915" name="Google Shape;1915;p61"/>
          <p:cNvSpPr/>
          <p:nvPr/>
        </p:nvSpPr>
        <p:spPr>
          <a:xfrm>
            <a:off x="8662108" y="3583255"/>
            <a:ext cx="320700" cy="346800"/>
          </a:xfrm>
          <a:prstGeom prst="rect">
            <a:avLst/>
          </a:prstGeom>
          <a:blipFill rotWithShape="1">
            <a:blip r:embed="rId8">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916" name="Google Shape;1916;p61"/>
          <p:cNvSpPr/>
          <p:nvPr/>
        </p:nvSpPr>
        <p:spPr>
          <a:xfrm>
            <a:off x="8662092" y="3583255"/>
            <a:ext cx="321309" cy="347345"/>
          </a:xfrm>
          <a:custGeom>
            <a:avLst/>
            <a:gdLst/>
            <a:ahLst/>
            <a:cxnLst/>
            <a:rect l="l" t="t" r="r" b="b"/>
            <a:pathLst>
              <a:path w="321309" h="347345" extrusionOk="0">
                <a:moveTo>
                  <a:pt x="0" y="173429"/>
                </a:moveTo>
                <a:lnTo>
                  <a:pt x="5364" y="128714"/>
                </a:lnTo>
                <a:lnTo>
                  <a:pt x="20537" y="88328"/>
                </a:lnTo>
                <a:lnTo>
                  <a:pt x="44135" y="53766"/>
                </a:lnTo>
                <a:lnTo>
                  <a:pt x="74777" y="26525"/>
                </a:lnTo>
                <a:lnTo>
                  <a:pt x="111080" y="8104"/>
                </a:lnTo>
                <a:lnTo>
                  <a:pt x="151661" y="0"/>
                </a:lnTo>
                <a:lnTo>
                  <a:pt x="166723" y="593"/>
                </a:lnTo>
                <a:lnTo>
                  <a:pt x="208998" y="9557"/>
                </a:lnTo>
                <a:lnTo>
                  <a:pt x="246066" y="28213"/>
                </a:lnTo>
                <a:lnTo>
                  <a:pt x="276849" y="55170"/>
                </a:lnTo>
                <a:lnTo>
                  <a:pt x="300271" y="89037"/>
                </a:lnTo>
                <a:lnTo>
                  <a:pt x="315255" y="128422"/>
                </a:lnTo>
                <a:lnTo>
                  <a:pt x="320724" y="171933"/>
                </a:lnTo>
                <a:lnTo>
                  <a:pt x="320117" y="187383"/>
                </a:lnTo>
                <a:lnTo>
                  <a:pt x="311411" y="231177"/>
                </a:lnTo>
                <a:lnTo>
                  <a:pt x="293435" y="270018"/>
                </a:lnTo>
                <a:lnTo>
                  <a:pt x="267552" y="302464"/>
                </a:lnTo>
                <a:lnTo>
                  <a:pt x="235127" y="327078"/>
                </a:lnTo>
                <a:lnTo>
                  <a:pt x="197522" y="342419"/>
                </a:lnTo>
                <a:lnTo>
                  <a:pt x="170247" y="346785"/>
                </a:lnTo>
                <a:lnTo>
                  <a:pt x="155063" y="346207"/>
                </a:lnTo>
                <a:lnTo>
                  <a:pt x="112506" y="337332"/>
                </a:lnTo>
                <a:lnTo>
                  <a:pt x="75251" y="318819"/>
                </a:lnTo>
                <a:lnTo>
                  <a:pt x="44337" y="292046"/>
                </a:lnTo>
                <a:lnTo>
                  <a:pt x="20800" y="258392"/>
                </a:lnTo>
                <a:lnTo>
                  <a:pt x="5680" y="219235"/>
                </a:lnTo>
                <a:lnTo>
                  <a:pt x="16" y="175952"/>
                </a:lnTo>
                <a:lnTo>
                  <a:pt x="0" y="173429"/>
                </a:lnTo>
                <a:close/>
              </a:path>
            </a:pathLst>
          </a:custGeom>
          <a:noFill/>
          <a:ln w="9525" cap="flat" cmpd="sng">
            <a:solidFill>
              <a:srgbClr val="CC615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917" name="Google Shape;1917;p61"/>
          <p:cNvSpPr/>
          <p:nvPr/>
        </p:nvSpPr>
        <p:spPr>
          <a:xfrm>
            <a:off x="9084425" y="3041072"/>
            <a:ext cx="423900" cy="448800"/>
          </a:xfrm>
          <a:prstGeom prst="rect">
            <a:avLst/>
          </a:prstGeom>
          <a:blipFill rotWithShape="1">
            <a:blip r:embed="rId21">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918" name="Google Shape;1918;p61"/>
          <p:cNvSpPr/>
          <p:nvPr/>
        </p:nvSpPr>
        <p:spPr>
          <a:xfrm>
            <a:off x="9135238" y="3070571"/>
            <a:ext cx="320700" cy="346800"/>
          </a:xfrm>
          <a:prstGeom prst="rect">
            <a:avLst/>
          </a:prstGeom>
          <a:blipFill rotWithShape="1">
            <a:blip r:embed="rId22">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919" name="Google Shape;1919;p61"/>
          <p:cNvSpPr/>
          <p:nvPr/>
        </p:nvSpPr>
        <p:spPr>
          <a:xfrm>
            <a:off x="9135221" y="3070571"/>
            <a:ext cx="321309" cy="347345"/>
          </a:xfrm>
          <a:custGeom>
            <a:avLst/>
            <a:gdLst/>
            <a:ahLst/>
            <a:cxnLst/>
            <a:rect l="l" t="t" r="r" b="b"/>
            <a:pathLst>
              <a:path w="321309" h="347345" extrusionOk="0">
                <a:moveTo>
                  <a:pt x="0" y="173429"/>
                </a:moveTo>
                <a:lnTo>
                  <a:pt x="5364" y="128714"/>
                </a:lnTo>
                <a:lnTo>
                  <a:pt x="20537" y="88327"/>
                </a:lnTo>
                <a:lnTo>
                  <a:pt x="44135" y="53765"/>
                </a:lnTo>
                <a:lnTo>
                  <a:pt x="74777" y="26525"/>
                </a:lnTo>
                <a:lnTo>
                  <a:pt x="111080" y="8104"/>
                </a:lnTo>
                <a:lnTo>
                  <a:pt x="151661" y="0"/>
                </a:lnTo>
                <a:lnTo>
                  <a:pt x="166724" y="593"/>
                </a:lnTo>
                <a:lnTo>
                  <a:pt x="208998" y="9557"/>
                </a:lnTo>
                <a:lnTo>
                  <a:pt x="246066" y="28213"/>
                </a:lnTo>
                <a:lnTo>
                  <a:pt x="276849" y="55171"/>
                </a:lnTo>
                <a:lnTo>
                  <a:pt x="300271" y="89037"/>
                </a:lnTo>
                <a:lnTo>
                  <a:pt x="315255" y="128422"/>
                </a:lnTo>
                <a:lnTo>
                  <a:pt x="320724" y="171933"/>
                </a:lnTo>
                <a:lnTo>
                  <a:pt x="320117" y="187383"/>
                </a:lnTo>
                <a:lnTo>
                  <a:pt x="311411" y="231177"/>
                </a:lnTo>
                <a:lnTo>
                  <a:pt x="293435" y="270018"/>
                </a:lnTo>
                <a:lnTo>
                  <a:pt x="267552" y="302464"/>
                </a:lnTo>
                <a:lnTo>
                  <a:pt x="235127" y="327078"/>
                </a:lnTo>
                <a:lnTo>
                  <a:pt x="197522" y="342420"/>
                </a:lnTo>
                <a:lnTo>
                  <a:pt x="170247" y="346786"/>
                </a:lnTo>
                <a:lnTo>
                  <a:pt x="155063" y="346207"/>
                </a:lnTo>
                <a:lnTo>
                  <a:pt x="112506" y="337333"/>
                </a:lnTo>
                <a:lnTo>
                  <a:pt x="75252" y="318819"/>
                </a:lnTo>
                <a:lnTo>
                  <a:pt x="44337" y="292047"/>
                </a:lnTo>
                <a:lnTo>
                  <a:pt x="20800" y="258392"/>
                </a:lnTo>
                <a:lnTo>
                  <a:pt x="5680" y="219235"/>
                </a:lnTo>
                <a:lnTo>
                  <a:pt x="16" y="175952"/>
                </a:lnTo>
                <a:lnTo>
                  <a:pt x="0" y="173429"/>
                </a:lnTo>
                <a:close/>
              </a:path>
            </a:pathLst>
          </a:custGeom>
          <a:noFill/>
          <a:ln w="9525" cap="flat" cmpd="sng">
            <a:solidFill>
              <a:srgbClr val="CC615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920" name="Google Shape;1920;p61"/>
          <p:cNvSpPr/>
          <p:nvPr/>
        </p:nvSpPr>
        <p:spPr>
          <a:xfrm>
            <a:off x="9246523" y="3772592"/>
            <a:ext cx="419700" cy="448800"/>
          </a:xfrm>
          <a:prstGeom prst="rect">
            <a:avLst/>
          </a:prstGeom>
          <a:blipFill rotWithShape="1">
            <a:blip r:embed="rId2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921" name="Google Shape;1921;p61"/>
          <p:cNvSpPr/>
          <p:nvPr/>
        </p:nvSpPr>
        <p:spPr>
          <a:xfrm>
            <a:off x="9295603" y="3800357"/>
            <a:ext cx="320700" cy="346800"/>
          </a:xfrm>
          <a:prstGeom prst="rect">
            <a:avLst/>
          </a:prstGeom>
          <a:blipFill rotWithShape="1">
            <a:blip r:embed="rId10">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922" name="Google Shape;1922;p61"/>
          <p:cNvSpPr/>
          <p:nvPr/>
        </p:nvSpPr>
        <p:spPr>
          <a:xfrm>
            <a:off x="9295587" y="3800357"/>
            <a:ext cx="321309" cy="347345"/>
          </a:xfrm>
          <a:custGeom>
            <a:avLst/>
            <a:gdLst/>
            <a:ahLst/>
            <a:cxnLst/>
            <a:rect l="l" t="t" r="r" b="b"/>
            <a:pathLst>
              <a:path w="321309" h="347345" extrusionOk="0">
                <a:moveTo>
                  <a:pt x="0" y="173429"/>
                </a:moveTo>
                <a:lnTo>
                  <a:pt x="5364" y="128714"/>
                </a:lnTo>
                <a:lnTo>
                  <a:pt x="20537" y="88328"/>
                </a:lnTo>
                <a:lnTo>
                  <a:pt x="44135" y="53765"/>
                </a:lnTo>
                <a:lnTo>
                  <a:pt x="74777" y="26525"/>
                </a:lnTo>
                <a:lnTo>
                  <a:pt x="111080" y="8104"/>
                </a:lnTo>
                <a:lnTo>
                  <a:pt x="151661" y="0"/>
                </a:lnTo>
                <a:lnTo>
                  <a:pt x="166723" y="593"/>
                </a:lnTo>
                <a:lnTo>
                  <a:pt x="208998" y="9557"/>
                </a:lnTo>
                <a:lnTo>
                  <a:pt x="246066" y="28213"/>
                </a:lnTo>
                <a:lnTo>
                  <a:pt x="276849" y="55170"/>
                </a:lnTo>
                <a:lnTo>
                  <a:pt x="300271" y="89037"/>
                </a:lnTo>
                <a:lnTo>
                  <a:pt x="315255" y="128422"/>
                </a:lnTo>
                <a:lnTo>
                  <a:pt x="320724" y="171933"/>
                </a:lnTo>
                <a:lnTo>
                  <a:pt x="320117" y="187383"/>
                </a:lnTo>
                <a:lnTo>
                  <a:pt x="311411" y="231177"/>
                </a:lnTo>
                <a:lnTo>
                  <a:pt x="293435" y="270018"/>
                </a:lnTo>
                <a:lnTo>
                  <a:pt x="267552" y="302464"/>
                </a:lnTo>
                <a:lnTo>
                  <a:pt x="235127" y="327078"/>
                </a:lnTo>
                <a:lnTo>
                  <a:pt x="197522" y="342419"/>
                </a:lnTo>
                <a:lnTo>
                  <a:pt x="170247" y="346785"/>
                </a:lnTo>
                <a:lnTo>
                  <a:pt x="155063" y="346207"/>
                </a:lnTo>
                <a:lnTo>
                  <a:pt x="112506" y="337332"/>
                </a:lnTo>
                <a:lnTo>
                  <a:pt x="75251" y="318819"/>
                </a:lnTo>
                <a:lnTo>
                  <a:pt x="44337" y="292046"/>
                </a:lnTo>
                <a:lnTo>
                  <a:pt x="20800" y="258392"/>
                </a:lnTo>
                <a:lnTo>
                  <a:pt x="5680" y="219235"/>
                </a:lnTo>
                <a:lnTo>
                  <a:pt x="16" y="175952"/>
                </a:lnTo>
                <a:lnTo>
                  <a:pt x="0" y="173429"/>
                </a:lnTo>
                <a:close/>
              </a:path>
            </a:pathLst>
          </a:custGeom>
          <a:noFill/>
          <a:ln w="9525" cap="flat" cmpd="sng">
            <a:solidFill>
              <a:srgbClr val="CC615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923" name="Google Shape;1923;p61"/>
          <p:cNvSpPr/>
          <p:nvPr/>
        </p:nvSpPr>
        <p:spPr>
          <a:xfrm>
            <a:off x="6677890" y="4150821"/>
            <a:ext cx="419700" cy="448800"/>
          </a:xfrm>
          <a:prstGeom prst="rect">
            <a:avLst/>
          </a:prstGeom>
          <a:blipFill rotWithShape="1">
            <a:blip r:embed="rId24">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924" name="Google Shape;1924;p61"/>
          <p:cNvSpPr/>
          <p:nvPr/>
        </p:nvSpPr>
        <p:spPr>
          <a:xfrm>
            <a:off x="6728442" y="4177750"/>
            <a:ext cx="320700" cy="346800"/>
          </a:xfrm>
          <a:prstGeom prst="rect">
            <a:avLst/>
          </a:prstGeom>
          <a:blipFill rotWithShape="1">
            <a:blip r:embed="rId1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925" name="Google Shape;1925;p61"/>
          <p:cNvSpPr/>
          <p:nvPr/>
        </p:nvSpPr>
        <p:spPr>
          <a:xfrm>
            <a:off x="6728425" y="4177750"/>
            <a:ext cx="321310" cy="347345"/>
          </a:xfrm>
          <a:custGeom>
            <a:avLst/>
            <a:gdLst/>
            <a:ahLst/>
            <a:cxnLst/>
            <a:rect l="l" t="t" r="r" b="b"/>
            <a:pathLst>
              <a:path w="321310" h="347345" extrusionOk="0">
                <a:moveTo>
                  <a:pt x="0" y="173429"/>
                </a:moveTo>
                <a:lnTo>
                  <a:pt x="5364" y="128714"/>
                </a:lnTo>
                <a:lnTo>
                  <a:pt x="20537" y="88328"/>
                </a:lnTo>
                <a:lnTo>
                  <a:pt x="44135" y="53766"/>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5"/>
                </a:lnTo>
                <a:lnTo>
                  <a:pt x="155063" y="346207"/>
                </a:lnTo>
                <a:lnTo>
                  <a:pt x="112506" y="337332"/>
                </a:lnTo>
                <a:lnTo>
                  <a:pt x="75251" y="318819"/>
                </a:lnTo>
                <a:lnTo>
                  <a:pt x="44336" y="292046"/>
                </a:lnTo>
                <a:lnTo>
                  <a:pt x="20800" y="258392"/>
                </a:lnTo>
                <a:lnTo>
                  <a:pt x="5680" y="219234"/>
                </a:lnTo>
                <a:lnTo>
                  <a:pt x="16" y="175952"/>
                </a:lnTo>
                <a:lnTo>
                  <a:pt x="0" y="173429"/>
                </a:lnTo>
                <a:close/>
              </a:path>
            </a:pathLst>
          </a:custGeom>
          <a:noFill/>
          <a:ln w="9525" cap="flat" cmpd="sng">
            <a:solidFill>
              <a:srgbClr val="54B8D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926" name="Google Shape;1926;p61"/>
          <p:cNvSpPr/>
          <p:nvPr/>
        </p:nvSpPr>
        <p:spPr>
          <a:xfrm>
            <a:off x="6873240" y="5418512"/>
            <a:ext cx="419700" cy="448800"/>
          </a:xfrm>
          <a:prstGeom prst="rect">
            <a:avLst/>
          </a:prstGeom>
          <a:blipFill rotWithShape="1">
            <a:blip r:embed="rId2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927" name="Google Shape;1927;p61"/>
          <p:cNvSpPr/>
          <p:nvPr/>
        </p:nvSpPr>
        <p:spPr>
          <a:xfrm>
            <a:off x="6923764" y="5445343"/>
            <a:ext cx="320700" cy="346800"/>
          </a:xfrm>
          <a:prstGeom prst="rect">
            <a:avLst/>
          </a:prstGeom>
          <a:blipFill rotWithShape="1">
            <a:blip r:embed="rId1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928" name="Google Shape;1928;p61"/>
          <p:cNvSpPr/>
          <p:nvPr/>
        </p:nvSpPr>
        <p:spPr>
          <a:xfrm>
            <a:off x="6923747" y="5445343"/>
            <a:ext cx="321310" cy="347345"/>
          </a:xfrm>
          <a:custGeom>
            <a:avLst/>
            <a:gdLst/>
            <a:ahLst/>
            <a:cxnLst/>
            <a:rect l="l" t="t" r="r" b="b"/>
            <a:pathLst>
              <a:path w="321310" h="347345" extrusionOk="0">
                <a:moveTo>
                  <a:pt x="0" y="173429"/>
                </a:moveTo>
                <a:lnTo>
                  <a:pt x="5364" y="128714"/>
                </a:lnTo>
                <a:lnTo>
                  <a:pt x="20537" y="88328"/>
                </a:lnTo>
                <a:lnTo>
                  <a:pt x="44135" y="53766"/>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5"/>
                </a:lnTo>
                <a:lnTo>
                  <a:pt x="155063" y="346207"/>
                </a:lnTo>
                <a:lnTo>
                  <a:pt x="112506" y="337332"/>
                </a:lnTo>
                <a:lnTo>
                  <a:pt x="75251" y="318819"/>
                </a:lnTo>
                <a:lnTo>
                  <a:pt x="44336" y="292046"/>
                </a:lnTo>
                <a:lnTo>
                  <a:pt x="20800" y="258392"/>
                </a:lnTo>
                <a:lnTo>
                  <a:pt x="5680" y="219234"/>
                </a:lnTo>
                <a:lnTo>
                  <a:pt x="16" y="175952"/>
                </a:lnTo>
                <a:lnTo>
                  <a:pt x="0" y="173429"/>
                </a:lnTo>
                <a:close/>
              </a:path>
            </a:pathLst>
          </a:custGeom>
          <a:noFill/>
          <a:ln w="9525" cap="flat" cmpd="sng">
            <a:solidFill>
              <a:srgbClr val="54B8D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929" name="Google Shape;1929;p61"/>
          <p:cNvSpPr/>
          <p:nvPr/>
        </p:nvSpPr>
        <p:spPr>
          <a:xfrm>
            <a:off x="5821679" y="4333701"/>
            <a:ext cx="419700" cy="448800"/>
          </a:xfrm>
          <a:prstGeom prst="rect">
            <a:avLst/>
          </a:prstGeom>
          <a:blipFill rotWithShape="1">
            <a:blip r:embed="rId2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930" name="Google Shape;1930;p61"/>
          <p:cNvSpPr/>
          <p:nvPr/>
        </p:nvSpPr>
        <p:spPr>
          <a:xfrm>
            <a:off x="5870221" y="4362726"/>
            <a:ext cx="320700" cy="346800"/>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931" name="Google Shape;1931;p61"/>
          <p:cNvSpPr/>
          <p:nvPr/>
        </p:nvSpPr>
        <p:spPr>
          <a:xfrm>
            <a:off x="5870205" y="4362726"/>
            <a:ext cx="321310" cy="347345"/>
          </a:xfrm>
          <a:custGeom>
            <a:avLst/>
            <a:gdLst/>
            <a:ahLst/>
            <a:cxnLst/>
            <a:rect l="l" t="t" r="r" b="b"/>
            <a:pathLst>
              <a:path w="321310" h="347345" extrusionOk="0">
                <a:moveTo>
                  <a:pt x="0" y="173429"/>
                </a:moveTo>
                <a:lnTo>
                  <a:pt x="5364" y="128714"/>
                </a:lnTo>
                <a:lnTo>
                  <a:pt x="20537" y="88328"/>
                </a:lnTo>
                <a:lnTo>
                  <a:pt x="44135" y="53766"/>
                </a:lnTo>
                <a:lnTo>
                  <a:pt x="74777" y="26526"/>
                </a:lnTo>
                <a:lnTo>
                  <a:pt x="111080" y="8104"/>
                </a:lnTo>
                <a:lnTo>
                  <a:pt x="151661" y="0"/>
                </a:lnTo>
                <a:lnTo>
                  <a:pt x="166723" y="593"/>
                </a:lnTo>
                <a:lnTo>
                  <a:pt x="208998" y="9557"/>
                </a:lnTo>
                <a:lnTo>
                  <a:pt x="246066"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5"/>
                </a:lnTo>
                <a:lnTo>
                  <a:pt x="155063" y="346207"/>
                </a:lnTo>
                <a:lnTo>
                  <a:pt x="112506" y="337332"/>
                </a:lnTo>
                <a:lnTo>
                  <a:pt x="75251" y="318819"/>
                </a:lnTo>
                <a:lnTo>
                  <a:pt x="44337" y="292046"/>
                </a:lnTo>
                <a:lnTo>
                  <a:pt x="20800" y="258392"/>
                </a:lnTo>
                <a:lnTo>
                  <a:pt x="5680" y="219235"/>
                </a:lnTo>
                <a:lnTo>
                  <a:pt x="16" y="175952"/>
                </a:lnTo>
                <a:lnTo>
                  <a:pt x="0" y="173429"/>
                </a:lnTo>
                <a:close/>
              </a:path>
            </a:pathLst>
          </a:custGeom>
          <a:noFill/>
          <a:ln w="9525" cap="flat" cmpd="sng">
            <a:solidFill>
              <a:srgbClr val="54B8D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932" name="Google Shape;1932;p61"/>
          <p:cNvSpPr/>
          <p:nvPr/>
        </p:nvSpPr>
        <p:spPr>
          <a:xfrm>
            <a:off x="4603865" y="3947159"/>
            <a:ext cx="423900" cy="448800"/>
          </a:xfrm>
          <a:prstGeom prst="rect">
            <a:avLst/>
          </a:prstGeom>
          <a:blipFill rotWithShape="1">
            <a:blip r:embed="rId27">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933" name="Google Shape;1933;p61"/>
          <p:cNvSpPr/>
          <p:nvPr/>
        </p:nvSpPr>
        <p:spPr>
          <a:xfrm>
            <a:off x="4654550" y="3974038"/>
            <a:ext cx="320700" cy="346800"/>
          </a:xfrm>
          <a:prstGeom prst="rect">
            <a:avLst/>
          </a:prstGeom>
          <a:blipFill rotWithShape="1">
            <a:blip r:embed="rId1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934" name="Google Shape;1934;p61"/>
          <p:cNvSpPr/>
          <p:nvPr/>
        </p:nvSpPr>
        <p:spPr>
          <a:xfrm>
            <a:off x="4654533" y="3974038"/>
            <a:ext cx="321310" cy="347345"/>
          </a:xfrm>
          <a:custGeom>
            <a:avLst/>
            <a:gdLst/>
            <a:ahLst/>
            <a:cxnLst/>
            <a:rect l="l" t="t" r="r" b="b"/>
            <a:pathLst>
              <a:path w="321310" h="347345" extrusionOk="0">
                <a:moveTo>
                  <a:pt x="0" y="173429"/>
                </a:moveTo>
                <a:lnTo>
                  <a:pt x="5364" y="128714"/>
                </a:lnTo>
                <a:lnTo>
                  <a:pt x="20537" y="88328"/>
                </a:lnTo>
                <a:lnTo>
                  <a:pt x="44135" y="53766"/>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6"/>
                </a:lnTo>
                <a:lnTo>
                  <a:pt x="155063" y="346207"/>
                </a:lnTo>
                <a:lnTo>
                  <a:pt x="112506" y="337332"/>
                </a:lnTo>
                <a:lnTo>
                  <a:pt x="75251" y="318819"/>
                </a:lnTo>
                <a:lnTo>
                  <a:pt x="44337" y="292047"/>
                </a:lnTo>
                <a:lnTo>
                  <a:pt x="20800" y="258392"/>
                </a:lnTo>
                <a:lnTo>
                  <a:pt x="5680" y="219235"/>
                </a:lnTo>
                <a:lnTo>
                  <a:pt x="16" y="175952"/>
                </a:lnTo>
                <a:lnTo>
                  <a:pt x="0" y="173429"/>
                </a:lnTo>
                <a:close/>
              </a:path>
            </a:pathLst>
          </a:custGeom>
          <a:noFill/>
          <a:ln w="9525" cap="flat" cmpd="sng">
            <a:solidFill>
              <a:srgbClr val="54B8D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935" name="Google Shape;1935;p61"/>
          <p:cNvSpPr/>
          <p:nvPr/>
        </p:nvSpPr>
        <p:spPr>
          <a:xfrm>
            <a:off x="7222374" y="3207327"/>
            <a:ext cx="419700" cy="448800"/>
          </a:xfrm>
          <a:prstGeom prst="rect">
            <a:avLst/>
          </a:prstGeom>
          <a:blipFill rotWithShape="1">
            <a:blip r:embed="rId28">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936" name="Google Shape;1936;p61"/>
          <p:cNvSpPr/>
          <p:nvPr/>
        </p:nvSpPr>
        <p:spPr>
          <a:xfrm>
            <a:off x="7272120" y="3235893"/>
            <a:ext cx="320700" cy="346800"/>
          </a:xfrm>
          <a:prstGeom prst="rect">
            <a:avLst/>
          </a:prstGeom>
          <a:blipFill rotWithShape="1">
            <a:blip r:embed="rId29">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937" name="Google Shape;1937;p61"/>
          <p:cNvSpPr/>
          <p:nvPr/>
        </p:nvSpPr>
        <p:spPr>
          <a:xfrm>
            <a:off x="7272103" y="3235893"/>
            <a:ext cx="321310" cy="347345"/>
          </a:xfrm>
          <a:custGeom>
            <a:avLst/>
            <a:gdLst/>
            <a:ahLst/>
            <a:cxnLst/>
            <a:rect l="l" t="t" r="r" b="b"/>
            <a:pathLst>
              <a:path w="321310" h="347345" extrusionOk="0">
                <a:moveTo>
                  <a:pt x="0" y="173429"/>
                </a:moveTo>
                <a:lnTo>
                  <a:pt x="5364" y="128714"/>
                </a:lnTo>
                <a:lnTo>
                  <a:pt x="20537" y="88327"/>
                </a:lnTo>
                <a:lnTo>
                  <a:pt x="44135" y="53766"/>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7"/>
                </a:lnTo>
                <a:lnTo>
                  <a:pt x="293435" y="270018"/>
                </a:lnTo>
                <a:lnTo>
                  <a:pt x="267552" y="302464"/>
                </a:lnTo>
                <a:lnTo>
                  <a:pt x="235127" y="327078"/>
                </a:lnTo>
                <a:lnTo>
                  <a:pt x="197522" y="342420"/>
                </a:lnTo>
                <a:lnTo>
                  <a:pt x="170247" y="346785"/>
                </a:lnTo>
                <a:lnTo>
                  <a:pt x="155063" y="346207"/>
                </a:lnTo>
                <a:lnTo>
                  <a:pt x="112506" y="337332"/>
                </a:lnTo>
                <a:lnTo>
                  <a:pt x="75251" y="318819"/>
                </a:lnTo>
                <a:lnTo>
                  <a:pt x="44337" y="292046"/>
                </a:lnTo>
                <a:lnTo>
                  <a:pt x="20800" y="258392"/>
                </a:lnTo>
                <a:lnTo>
                  <a:pt x="5680" y="219234"/>
                </a:lnTo>
                <a:lnTo>
                  <a:pt x="16" y="175952"/>
                </a:lnTo>
                <a:lnTo>
                  <a:pt x="0" y="173429"/>
                </a:lnTo>
                <a:close/>
              </a:path>
            </a:pathLst>
          </a:custGeom>
          <a:noFill/>
          <a:ln w="9525" cap="flat" cmpd="sng">
            <a:solidFill>
              <a:srgbClr val="CC615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938" name="Google Shape;1938;p61"/>
          <p:cNvSpPr/>
          <p:nvPr/>
        </p:nvSpPr>
        <p:spPr>
          <a:xfrm>
            <a:off x="6515792" y="4703618"/>
            <a:ext cx="423900" cy="448800"/>
          </a:xfrm>
          <a:prstGeom prst="rect">
            <a:avLst/>
          </a:prstGeom>
          <a:blipFill rotWithShape="1">
            <a:blip r:embed="rId30">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939" name="Google Shape;1939;p61"/>
          <p:cNvSpPr/>
          <p:nvPr/>
        </p:nvSpPr>
        <p:spPr>
          <a:xfrm>
            <a:off x="6568078" y="4730355"/>
            <a:ext cx="320700" cy="346800"/>
          </a:xfrm>
          <a:prstGeom prst="rect">
            <a:avLst/>
          </a:prstGeom>
          <a:blipFill rotWithShape="1">
            <a:blip r:embed="rId8">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940" name="Google Shape;1940;p61"/>
          <p:cNvSpPr/>
          <p:nvPr/>
        </p:nvSpPr>
        <p:spPr>
          <a:xfrm>
            <a:off x="6568061" y="4730355"/>
            <a:ext cx="321310" cy="347345"/>
          </a:xfrm>
          <a:custGeom>
            <a:avLst/>
            <a:gdLst/>
            <a:ahLst/>
            <a:cxnLst/>
            <a:rect l="l" t="t" r="r" b="b"/>
            <a:pathLst>
              <a:path w="321310" h="347345" extrusionOk="0">
                <a:moveTo>
                  <a:pt x="0" y="173429"/>
                </a:moveTo>
                <a:lnTo>
                  <a:pt x="5364" y="128714"/>
                </a:lnTo>
                <a:lnTo>
                  <a:pt x="20537" y="88328"/>
                </a:lnTo>
                <a:lnTo>
                  <a:pt x="44135" y="53766"/>
                </a:lnTo>
                <a:lnTo>
                  <a:pt x="74777" y="26525"/>
                </a:lnTo>
                <a:lnTo>
                  <a:pt x="111080" y="8104"/>
                </a:lnTo>
                <a:lnTo>
                  <a:pt x="151661" y="0"/>
                </a:lnTo>
                <a:lnTo>
                  <a:pt x="166723" y="593"/>
                </a:lnTo>
                <a:lnTo>
                  <a:pt x="208998" y="9557"/>
                </a:lnTo>
                <a:lnTo>
                  <a:pt x="246066"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5"/>
                </a:lnTo>
                <a:lnTo>
                  <a:pt x="155063" y="346207"/>
                </a:lnTo>
                <a:lnTo>
                  <a:pt x="112506" y="337332"/>
                </a:lnTo>
                <a:lnTo>
                  <a:pt x="75251" y="318819"/>
                </a:lnTo>
                <a:lnTo>
                  <a:pt x="44337" y="292046"/>
                </a:lnTo>
                <a:lnTo>
                  <a:pt x="20800" y="258392"/>
                </a:lnTo>
                <a:lnTo>
                  <a:pt x="5680" y="219235"/>
                </a:lnTo>
                <a:lnTo>
                  <a:pt x="16" y="175952"/>
                </a:lnTo>
                <a:lnTo>
                  <a:pt x="0" y="173429"/>
                </a:lnTo>
                <a:close/>
              </a:path>
            </a:pathLst>
          </a:custGeom>
          <a:noFill/>
          <a:ln w="9525" cap="flat" cmpd="sng">
            <a:solidFill>
              <a:srgbClr val="CC615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941" name="Google Shape;1941;p61"/>
          <p:cNvSpPr/>
          <p:nvPr/>
        </p:nvSpPr>
        <p:spPr>
          <a:xfrm>
            <a:off x="8506690" y="2114203"/>
            <a:ext cx="419700" cy="448800"/>
          </a:xfrm>
          <a:prstGeom prst="rect">
            <a:avLst/>
          </a:prstGeom>
          <a:blipFill rotWithShape="1">
            <a:blip r:embed="rId31">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942" name="Google Shape;1942;p61"/>
          <p:cNvSpPr/>
          <p:nvPr/>
        </p:nvSpPr>
        <p:spPr>
          <a:xfrm>
            <a:off x="8556383" y="2143166"/>
            <a:ext cx="320700" cy="346800"/>
          </a:xfrm>
          <a:prstGeom prst="rect">
            <a:avLst/>
          </a:prstGeom>
          <a:blipFill rotWithShape="1">
            <a:blip r:embed="rId29">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943" name="Google Shape;1943;p61"/>
          <p:cNvSpPr/>
          <p:nvPr/>
        </p:nvSpPr>
        <p:spPr>
          <a:xfrm>
            <a:off x="8556366" y="2143166"/>
            <a:ext cx="321309" cy="347344"/>
          </a:xfrm>
          <a:custGeom>
            <a:avLst/>
            <a:gdLst/>
            <a:ahLst/>
            <a:cxnLst/>
            <a:rect l="l" t="t" r="r" b="b"/>
            <a:pathLst>
              <a:path w="321309" h="347344" extrusionOk="0">
                <a:moveTo>
                  <a:pt x="0" y="173429"/>
                </a:moveTo>
                <a:lnTo>
                  <a:pt x="5364" y="128714"/>
                </a:lnTo>
                <a:lnTo>
                  <a:pt x="20537" y="88327"/>
                </a:lnTo>
                <a:lnTo>
                  <a:pt x="44135" y="53765"/>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7"/>
                </a:lnTo>
                <a:lnTo>
                  <a:pt x="293435" y="270018"/>
                </a:lnTo>
                <a:lnTo>
                  <a:pt x="267552" y="302464"/>
                </a:lnTo>
                <a:lnTo>
                  <a:pt x="235127" y="327078"/>
                </a:lnTo>
                <a:lnTo>
                  <a:pt x="197522" y="342420"/>
                </a:lnTo>
                <a:lnTo>
                  <a:pt x="170247" y="346786"/>
                </a:lnTo>
                <a:lnTo>
                  <a:pt x="155063" y="346207"/>
                </a:lnTo>
                <a:lnTo>
                  <a:pt x="112506" y="337333"/>
                </a:lnTo>
                <a:lnTo>
                  <a:pt x="75252" y="318819"/>
                </a:lnTo>
                <a:lnTo>
                  <a:pt x="44337" y="292047"/>
                </a:lnTo>
                <a:lnTo>
                  <a:pt x="20800" y="258392"/>
                </a:lnTo>
                <a:lnTo>
                  <a:pt x="5680" y="219235"/>
                </a:lnTo>
                <a:lnTo>
                  <a:pt x="16" y="175952"/>
                </a:lnTo>
                <a:lnTo>
                  <a:pt x="0" y="173429"/>
                </a:lnTo>
                <a:close/>
              </a:path>
            </a:pathLst>
          </a:custGeom>
          <a:noFill/>
          <a:ln w="9525" cap="flat" cmpd="sng">
            <a:solidFill>
              <a:srgbClr val="CC615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944" name="Google Shape;1944;p61"/>
          <p:cNvSpPr/>
          <p:nvPr/>
        </p:nvSpPr>
        <p:spPr>
          <a:xfrm>
            <a:off x="7754388" y="1856509"/>
            <a:ext cx="423900" cy="448800"/>
          </a:xfrm>
          <a:prstGeom prst="rect">
            <a:avLst/>
          </a:prstGeom>
          <a:blipFill rotWithShape="1">
            <a:blip r:embed="rId32">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945" name="Google Shape;1945;p61"/>
          <p:cNvSpPr/>
          <p:nvPr/>
        </p:nvSpPr>
        <p:spPr>
          <a:xfrm>
            <a:off x="7806081" y="1886013"/>
            <a:ext cx="320700" cy="346800"/>
          </a:xfrm>
          <a:prstGeom prst="rect">
            <a:avLst/>
          </a:prstGeom>
          <a:blipFill rotWithShape="1">
            <a:blip r:embed="rId8">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946" name="Google Shape;1946;p61"/>
          <p:cNvSpPr/>
          <p:nvPr/>
        </p:nvSpPr>
        <p:spPr>
          <a:xfrm>
            <a:off x="7806064" y="1886013"/>
            <a:ext cx="321309" cy="347344"/>
          </a:xfrm>
          <a:custGeom>
            <a:avLst/>
            <a:gdLst/>
            <a:ahLst/>
            <a:cxnLst/>
            <a:rect l="l" t="t" r="r" b="b"/>
            <a:pathLst>
              <a:path w="321309" h="347344" extrusionOk="0">
                <a:moveTo>
                  <a:pt x="0" y="173429"/>
                </a:moveTo>
                <a:lnTo>
                  <a:pt x="5364" y="128714"/>
                </a:lnTo>
                <a:lnTo>
                  <a:pt x="20537" y="88328"/>
                </a:lnTo>
                <a:lnTo>
                  <a:pt x="44135" y="53766"/>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6"/>
                </a:lnTo>
                <a:lnTo>
                  <a:pt x="155063" y="346207"/>
                </a:lnTo>
                <a:lnTo>
                  <a:pt x="112506" y="337332"/>
                </a:lnTo>
                <a:lnTo>
                  <a:pt x="75252" y="318819"/>
                </a:lnTo>
                <a:lnTo>
                  <a:pt x="44337" y="292046"/>
                </a:lnTo>
                <a:lnTo>
                  <a:pt x="20800" y="258392"/>
                </a:lnTo>
                <a:lnTo>
                  <a:pt x="5680" y="219235"/>
                </a:lnTo>
                <a:lnTo>
                  <a:pt x="16" y="175952"/>
                </a:lnTo>
                <a:lnTo>
                  <a:pt x="0" y="173429"/>
                </a:lnTo>
                <a:close/>
              </a:path>
            </a:pathLst>
          </a:custGeom>
          <a:noFill/>
          <a:ln w="9525" cap="flat" cmpd="sng">
            <a:solidFill>
              <a:srgbClr val="CC615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947" name="Google Shape;1947;p61"/>
          <p:cNvSpPr/>
          <p:nvPr/>
        </p:nvSpPr>
        <p:spPr>
          <a:xfrm>
            <a:off x="7675417" y="3947159"/>
            <a:ext cx="419700" cy="448800"/>
          </a:xfrm>
          <a:prstGeom prst="rect">
            <a:avLst/>
          </a:prstGeom>
          <a:blipFill rotWithShape="1">
            <a:blip r:embed="rId3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948" name="Google Shape;1948;p61"/>
          <p:cNvSpPr/>
          <p:nvPr/>
        </p:nvSpPr>
        <p:spPr>
          <a:xfrm>
            <a:off x="7725590" y="3974038"/>
            <a:ext cx="320700" cy="346800"/>
          </a:xfrm>
          <a:prstGeom prst="rect">
            <a:avLst/>
          </a:prstGeom>
          <a:blipFill rotWithShape="1">
            <a:blip r:embed="rId22">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949" name="Google Shape;1949;p61"/>
          <p:cNvSpPr/>
          <p:nvPr/>
        </p:nvSpPr>
        <p:spPr>
          <a:xfrm>
            <a:off x="7725573" y="3974038"/>
            <a:ext cx="321309" cy="347345"/>
          </a:xfrm>
          <a:custGeom>
            <a:avLst/>
            <a:gdLst/>
            <a:ahLst/>
            <a:cxnLst/>
            <a:rect l="l" t="t" r="r" b="b"/>
            <a:pathLst>
              <a:path w="321309" h="347345" extrusionOk="0">
                <a:moveTo>
                  <a:pt x="0" y="173429"/>
                </a:moveTo>
                <a:lnTo>
                  <a:pt x="5364" y="128714"/>
                </a:lnTo>
                <a:lnTo>
                  <a:pt x="20537" y="88328"/>
                </a:lnTo>
                <a:lnTo>
                  <a:pt x="44135" y="53766"/>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6"/>
                </a:lnTo>
                <a:lnTo>
                  <a:pt x="155063" y="346207"/>
                </a:lnTo>
                <a:lnTo>
                  <a:pt x="112506" y="337332"/>
                </a:lnTo>
                <a:lnTo>
                  <a:pt x="75251" y="318819"/>
                </a:lnTo>
                <a:lnTo>
                  <a:pt x="44337" y="292047"/>
                </a:lnTo>
                <a:lnTo>
                  <a:pt x="20800" y="258392"/>
                </a:lnTo>
                <a:lnTo>
                  <a:pt x="5680" y="219235"/>
                </a:lnTo>
                <a:lnTo>
                  <a:pt x="16" y="175952"/>
                </a:lnTo>
                <a:lnTo>
                  <a:pt x="0" y="173429"/>
                </a:lnTo>
                <a:close/>
              </a:path>
            </a:pathLst>
          </a:custGeom>
          <a:noFill/>
          <a:ln w="9525" cap="flat" cmpd="sng">
            <a:solidFill>
              <a:srgbClr val="CC615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950" name="Google Shape;1950;p61"/>
          <p:cNvSpPr/>
          <p:nvPr/>
        </p:nvSpPr>
        <p:spPr>
          <a:xfrm>
            <a:off x="6565669" y="3066010"/>
            <a:ext cx="423900" cy="448800"/>
          </a:xfrm>
          <a:prstGeom prst="rect">
            <a:avLst/>
          </a:prstGeom>
          <a:blipFill rotWithShape="1">
            <a:blip r:embed="rId34">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951" name="Google Shape;1951;p61"/>
          <p:cNvSpPr/>
          <p:nvPr/>
        </p:nvSpPr>
        <p:spPr>
          <a:xfrm>
            <a:off x="6617831" y="3094022"/>
            <a:ext cx="320700" cy="346800"/>
          </a:xfrm>
          <a:prstGeom prst="rect">
            <a:avLst/>
          </a:prstGeom>
          <a:blipFill rotWithShape="1">
            <a:blip r:embed="rId8">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952" name="Google Shape;1952;p61"/>
          <p:cNvSpPr/>
          <p:nvPr/>
        </p:nvSpPr>
        <p:spPr>
          <a:xfrm>
            <a:off x="6617814" y="3094022"/>
            <a:ext cx="321310" cy="347345"/>
          </a:xfrm>
          <a:custGeom>
            <a:avLst/>
            <a:gdLst/>
            <a:ahLst/>
            <a:cxnLst/>
            <a:rect l="l" t="t" r="r" b="b"/>
            <a:pathLst>
              <a:path w="321310" h="347345" extrusionOk="0">
                <a:moveTo>
                  <a:pt x="0" y="173429"/>
                </a:moveTo>
                <a:lnTo>
                  <a:pt x="5364" y="128714"/>
                </a:lnTo>
                <a:lnTo>
                  <a:pt x="20537" y="88327"/>
                </a:lnTo>
                <a:lnTo>
                  <a:pt x="44135" y="53766"/>
                </a:lnTo>
                <a:lnTo>
                  <a:pt x="74777" y="26525"/>
                </a:lnTo>
                <a:lnTo>
                  <a:pt x="111080" y="8104"/>
                </a:lnTo>
                <a:lnTo>
                  <a:pt x="151661" y="0"/>
                </a:lnTo>
                <a:lnTo>
                  <a:pt x="166724" y="593"/>
                </a:lnTo>
                <a:lnTo>
                  <a:pt x="208998" y="9557"/>
                </a:lnTo>
                <a:lnTo>
                  <a:pt x="246066" y="28213"/>
                </a:lnTo>
                <a:lnTo>
                  <a:pt x="276849" y="55171"/>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6"/>
                </a:lnTo>
                <a:lnTo>
                  <a:pt x="155063" y="346207"/>
                </a:lnTo>
                <a:lnTo>
                  <a:pt x="112506" y="337332"/>
                </a:lnTo>
                <a:lnTo>
                  <a:pt x="75252" y="318819"/>
                </a:lnTo>
                <a:lnTo>
                  <a:pt x="44337" y="292047"/>
                </a:lnTo>
                <a:lnTo>
                  <a:pt x="20800" y="258392"/>
                </a:lnTo>
                <a:lnTo>
                  <a:pt x="5680" y="219235"/>
                </a:lnTo>
                <a:lnTo>
                  <a:pt x="16" y="175952"/>
                </a:lnTo>
                <a:lnTo>
                  <a:pt x="0" y="173429"/>
                </a:lnTo>
                <a:close/>
              </a:path>
            </a:pathLst>
          </a:custGeom>
          <a:noFill/>
          <a:ln w="9525" cap="flat" cmpd="sng">
            <a:solidFill>
              <a:srgbClr val="CC615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953" name="Google Shape;1953;p61"/>
          <p:cNvSpPr/>
          <p:nvPr/>
        </p:nvSpPr>
        <p:spPr>
          <a:xfrm>
            <a:off x="9583188" y="2413461"/>
            <a:ext cx="423900" cy="448800"/>
          </a:xfrm>
          <a:prstGeom prst="rect">
            <a:avLst/>
          </a:prstGeom>
          <a:blipFill rotWithShape="1">
            <a:blip r:embed="rId3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954" name="Google Shape;1954;p61"/>
          <p:cNvSpPr/>
          <p:nvPr/>
        </p:nvSpPr>
        <p:spPr>
          <a:xfrm>
            <a:off x="9634026" y="2441422"/>
            <a:ext cx="320700" cy="346800"/>
          </a:xfrm>
          <a:prstGeom prst="rect">
            <a:avLst/>
          </a:prstGeom>
          <a:blipFill rotWithShape="1">
            <a:blip r:embed="rId8">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955" name="Google Shape;1955;p61"/>
          <p:cNvSpPr/>
          <p:nvPr/>
        </p:nvSpPr>
        <p:spPr>
          <a:xfrm>
            <a:off x="9634010" y="2441422"/>
            <a:ext cx="321309" cy="347344"/>
          </a:xfrm>
          <a:custGeom>
            <a:avLst/>
            <a:gdLst/>
            <a:ahLst/>
            <a:cxnLst/>
            <a:rect l="l" t="t" r="r" b="b"/>
            <a:pathLst>
              <a:path w="321309" h="347344" extrusionOk="0">
                <a:moveTo>
                  <a:pt x="0" y="173429"/>
                </a:moveTo>
                <a:lnTo>
                  <a:pt x="5364" y="128714"/>
                </a:lnTo>
                <a:lnTo>
                  <a:pt x="20537" y="88327"/>
                </a:lnTo>
                <a:lnTo>
                  <a:pt x="44135" y="53765"/>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7"/>
                </a:lnTo>
                <a:lnTo>
                  <a:pt x="293435" y="270018"/>
                </a:lnTo>
                <a:lnTo>
                  <a:pt x="267552" y="302464"/>
                </a:lnTo>
                <a:lnTo>
                  <a:pt x="235127" y="327078"/>
                </a:lnTo>
                <a:lnTo>
                  <a:pt x="197522" y="342420"/>
                </a:lnTo>
                <a:lnTo>
                  <a:pt x="170247" y="346786"/>
                </a:lnTo>
                <a:lnTo>
                  <a:pt x="155063" y="346207"/>
                </a:lnTo>
                <a:lnTo>
                  <a:pt x="112506" y="337333"/>
                </a:lnTo>
                <a:lnTo>
                  <a:pt x="75252" y="318820"/>
                </a:lnTo>
                <a:lnTo>
                  <a:pt x="44337" y="292047"/>
                </a:lnTo>
                <a:lnTo>
                  <a:pt x="20800" y="258392"/>
                </a:lnTo>
                <a:lnTo>
                  <a:pt x="5680" y="219235"/>
                </a:lnTo>
                <a:lnTo>
                  <a:pt x="16" y="175952"/>
                </a:lnTo>
                <a:lnTo>
                  <a:pt x="0" y="173429"/>
                </a:lnTo>
                <a:close/>
              </a:path>
            </a:pathLst>
          </a:custGeom>
          <a:noFill/>
          <a:ln w="9525" cap="flat" cmpd="sng">
            <a:solidFill>
              <a:srgbClr val="CC615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956" name="Google Shape;1956;p61"/>
          <p:cNvSpPr/>
          <p:nvPr/>
        </p:nvSpPr>
        <p:spPr>
          <a:xfrm>
            <a:off x="7675417" y="3066010"/>
            <a:ext cx="419700" cy="448800"/>
          </a:xfrm>
          <a:prstGeom prst="rect">
            <a:avLst/>
          </a:prstGeom>
          <a:blipFill rotWithShape="1">
            <a:blip r:embed="rId3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957" name="Google Shape;1957;p61"/>
          <p:cNvSpPr/>
          <p:nvPr/>
        </p:nvSpPr>
        <p:spPr>
          <a:xfrm>
            <a:off x="7725590" y="3094022"/>
            <a:ext cx="320700" cy="346800"/>
          </a:xfrm>
          <a:prstGeom prst="rect">
            <a:avLst/>
          </a:prstGeom>
          <a:blipFill rotWithShape="1">
            <a:blip r:embed="rId10">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958" name="Google Shape;1958;p61"/>
          <p:cNvSpPr/>
          <p:nvPr/>
        </p:nvSpPr>
        <p:spPr>
          <a:xfrm>
            <a:off x="7725573" y="3094022"/>
            <a:ext cx="321309" cy="347345"/>
          </a:xfrm>
          <a:custGeom>
            <a:avLst/>
            <a:gdLst/>
            <a:ahLst/>
            <a:cxnLst/>
            <a:rect l="l" t="t" r="r" b="b"/>
            <a:pathLst>
              <a:path w="321309" h="347345" extrusionOk="0">
                <a:moveTo>
                  <a:pt x="0" y="173429"/>
                </a:moveTo>
                <a:lnTo>
                  <a:pt x="5364" y="128714"/>
                </a:lnTo>
                <a:lnTo>
                  <a:pt x="20537" y="88327"/>
                </a:lnTo>
                <a:lnTo>
                  <a:pt x="44135" y="53765"/>
                </a:lnTo>
                <a:lnTo>
                  <a:pt x="74777" y="26525"/>
                </a:lnTo>
                <a:lnTo>
                  <a:pt x="111080" y="8104"/>
                </a:lnTo>
                <a:lnTo>
                  <a:pt x="151661" y="0"/>
                </a:lnTo>
                <a:lnTo>
                  <a:pt x="166724" y="593"/>
                </a:lnTo>
                <a:lnTo>
                  <a:pt x="208998" y="9557"/>
                </a:lnTo>
                <a:lnTo>
                  <a:pt x="246066" y="28213"/>
                </a:lnTo>
                <a:lnTo>
                  <a:pt x="276849" y="55171"/>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6"/>
                </a:lnTo>
                <a:lnTo>
                  <a:pt x="155063" y="346207"/>
                </a:lnTo>
                <a:lnTo>
                  <a:pt x="112506" y="337332"/>
                </a:lnTo>
                <a:lnTo>
                  <a:pt x="75252" y="318819"/>
                </a:lnTo>
                <a:lnTo>
                  <a:pt x="44337" y="292047"/>
                </a:lnTo>
                <a:lnTo>
                  <a:pt x="20800" y="258392"/>
                </a:lnTo>
                <a:lnTo>
                  <a:pt x="5680" y="219235"/>
                </a:lnTo>
                <a:lnTo>
                  <a:pt x="16" y="175952"/>
                </a:lnTo>
                <a:lnTo>
                  <a:pt x="0" y="173429"/>
                </a:lnTo>
                <a:close/>
              </a:path>
            </a:pathLst>
          </a:custGeom>
          <a:noFill/>
          <a:ln w="9525" cap="flat" cmpd="sng">
            <a:solidFill>
              <a:srgbClr val="CC615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959" name="Google Shape;1959;p61"/>
          <p:cNvSpPr/>
          <p:nvPr/>
        </p:nvSpPr>
        <p:spPr>
          <a:xfrm>
            <a:off x="6008716" y="5052752"/>
            <a:ext cx="423900" cy="448800"/>
          </a:xfrm>
          <a:prstGeom prst="rect">
            <a:avLst/>
          </a:prstGeom>
          <a:blipFill rotWithShape="1">
            <a:blip r:embed="rId37">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960" name="Google Shape;1960;p61"/>
          <p:cNvSpPr/>
          <p:nvPr/>
        </p:nvSpPr>
        <p:spPr>
          <a:xfrm>
            <a:off x="6059775" y="5079027"/>
            <a:ext cx="320700" cy="346800"/>
          </a:xfrm>
          <a:prstGeom prst="rect">
            <a:avLst/>
          </a:prstGeom>
          <a:blipFill rotWithShape="1">
            <a:blip r:embed="rId1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961" name="Google Shape;1961;p61"/>
          <p:cNvSpPr/>
          <p:nvPr/>
        </p:nvSpPr>
        <p:spPr>
          <a:xfrm>
            <a:off x="6059759" y="5079027"/>
            <a:ext cx="321310" cy="347345"/>
          </a:xfrm>
          <a:custGeom>
            <a:avLst/>
            <a:gdLst/>
            <a:ahLst/>
            <a:cxnLst/>
            <a:rect l="l" t="t" r="r" b="b"/>
            <a:pathLst>
              <a:path w="321310" h="347345" extrusionOk="0">
                <a:moveTo>
                  <a:pt x="0" y="173429"/>
                </a:moveTo>
                <a:lnTo>
                  <a:pt x="5364" y="128714"/>
                </a:lnTo>
                <a:lnTo>
                  <a:pt x="20537" y="88328"/>
                </a:lnTo>
                <a:lnTo>
                  <a:pt x="44135" y="53766"/>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6"/>
                </a:lnTo>
                <a:lnTo>
                  <a:pt x="155063" y="346207"/>
                </a:lnTo>
                <a:lnTo>
                  <a:pt x="112506" y="337332"/>
                </a:lnTo>
                <a:lnTo>
                  <a:pt x="75251" y="318819"/>
                </a:lnTo>
                <a:lnTo>
                  <a:pt x="44337" y="292046"/>
                </a:lnTo>
                <a:lnTo>
                  <a:pt x="20800" y="258392"/>
                </a:lnTo>
                <a:lnTo>
                  <a:pt x="5680" y="219235"/>
                </a:lnTo>
                <a:lnTo>
                  <a:pt x="16" y="175952"/>
                </a:lnTo>
                <a:lnTo>
                  <a:pt x="0" y="173429"/>
                </a:lnTo>
                <a:close/>
              </a:path>
            </a:pathLst>
          </a:custGeom>
          <a:noFill/>
          <a:ln w="9525" cap="flat" cmpd="sng">
            <a:solidFill>
              <a:srgbClr val="54B8D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962" name="Google Shape;1962;p61"/>
          <p:cNvSpPr/>
          <p:nvPr/>
        </p:nvSpPr>
        <p:spPr>
          <a:xfrm>
            <a:off x="7347065" y="4358640"/>
            <a:ext cx="419700" cy="444600"/>
          </a:xfrm>
          <a:prstGeom prst="rect">
            <a:avLst/>
          </a:prstGeom>
          <a:blipFill rotWithShape="1">
            <a:blip r:embed="rId38">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963" name="Google Shape;1963;p61"/>
          <p:cNvSpPr/>
          <p:nvPr/>
        </p:nvSpPr>
        <p:spPr>
          <a:xfrm>
            <a:off x="7397320" y="4384304"/>
            <a:ext cx="320700" cy="346800"/>
          </a:xfrm>
          <a:prstGeom prst="rect">
            <a:avLst/>
          </a:prstGeom>
          <a:blipFill rotWithShape="1">
            <a:blip r:embed="rId1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964" name="Google Shape;1964;p61"/>
          <p:cNvSpPr/>
          <p:nvPr/>
        </p:nvSpPr>
        <p:spPr>
          <a:xfrm>
            <a:off x="7397303" y="4384304"/>
            <a:ext cx="321310" cy="347345"/>
          </a:xfrm>
          <a:custGeom>
            <a:avLst/>
            <a:gdLst/>
            <a:ahLst/>
            <a:cxnLst/>
            <a:rect l="l" t="t" r="r" b="b"/>
            <a:pathLst>
              <a:path w="321310" h="347345" extrusionOk="0">
                <a:moveTo>
                  <a:pt x="0" y="173429"/>
                </a:moveTo>
                <a:lnTo>
                  <a:pt x="5364" y="128714"/>
                </a:lnTo>
                <a:lnTo>
                  <a:pt x="20537" y="88328"/>
                </a:lnTo>
                <a:lnTo>
                  <a:pt x="44135" y="53766"/>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5"/>
                </a:lnTo>
                <a:lnTo>
                  <a:pt x="155063" y="346207"/>
                </a:lnTo>
                <a:lnTo>
                  <a:pt x="112506" y="337332"/>
                </a:lnTo>
                <a:lnTo>
                  <a:pt x="75251" y="318819"/>
                </a:lnTo>
                <a:lnTo>
                  <a:pt x="44337" y="292046"/>
                </a:lnTo>
                <a:lnTo>
                  <a:pt x="20800" y="258392"/>
                </a:lnTo>
                <a:lnTo>
                  <a:pt x="5680" y="219234"/>
                </a:lnTo>
                <a:lnTo>
                  <a:pt x="16" y="175952"/>
                </a:lnTo>
                <a:lnTo>
                  <a:pt x="0" y="173429"/>
                </a:lnTo>
                <a:close/>
              </a:path>
            </a:pathLst>
          </a:custGeom>
          <a:noFill/>
          <a:ln w="9525" cap="flat" cmpd="sng">
            <a:solidFill>
              <a:srgbClr val="54B8D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965" name="Google Shape;1965;p61"/>
          <p:cNvSpPr/>
          <p:nvPr/>
        </p:nvSpPr>
        <p:spPr>
          <a:xfrm>
            <a:off x="7725294" y="5397730"/>
            <a:ext cx="419700" cy="448800"/>
          </a:xfrm>
          <a:prstGeom prst="rect">
            <a:avLst/>
          </a:prstGeom>
          <a:blipFill rotWithShape="1">
            <a:blip r:embed="rId39">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966" name="Google Shape;1966;p61"/>
          <p:cNvSpPr/>
          <p:nvPr/>
        </p:nvSpPr>
        <p:spPr>
          <a:xfrm>
            <a:off x="7775568" y="5426390"/>
            <a:ext cx="320700" cy="346800"/>
          </a:xfrm>
          <a:prstGeom prst="rect">
            <a:avLst/>
          </a:prstGeom>
          <a:blipFill rotWithShape="1">
            <a:blip r:embed="rId40">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967" name="Google Shape;1967;p61"/>
          <p:cNvSpPr/>
          <p:nvPr/>
        </p:nvSpPr>
        <p:spPr>
          <a:xfrm>
            <a:off x="7775552" y="5426390"/>
            <a:ext cx="321309" cy="347345"/>
          </a:xfrm>
          <a:custGeom>
            <a:avLst/>
            <a:gdLst/>
            <a:ahLst/>
            <a:cxnLst/>
            <a:rect l="l" t="t" r="r" b="b"/>
            <a:pathLst>
              <a:path w="321309" h="347345" extrusionOk="0">
                <a:moveTo>
                  <a:pt x="0" y="173429"/>
                </a:moveTo>
                <a:lnTo>
                  <a:pt x="5364" y="128714"/>
                </a:lnTo>
                <a:lnTo>
                  <a:pt x="20537" y="88328"/>
                </a:lnTo>
                <a:lnTo>
                  <a:pt x="44135" y="53766"/>
                </a:lnTo>
                <a:lnTo>
                  <a:pt x="74777" y="26525"/>
                </a:lnTo>
                <a:lnTo>
                  <a:pt x="111080" y="8104"/>
                </a:lnTo>
                <a:lnTo>
                  <a:pt x="151661" y="0"/>
                </a:lnTo>
                <a:lnTo>
                  <a:pt x="166724" y="593"/>
                </a:lnTo>
                <a:lnTo>
                  <a:pt x="208998" y="9557"/>
                </a:lnTo>
                <a:lnTo>
                  <a:pt x="246066" y="28213"/>
                </a:lnTo>
                <a:lnTo>
                  <a:pt x="276849" y="55171"/>
                </a:lnTo>
                <a:lnTo>
                  <a:pt x="300271" y="89037"/>
                </a:lnTo>
                <a:lnTo>
                  <a:pt x="315255" y="128422"/>
                </a:lnTo>
                <a:lnTo>
                  <a:pt x="320723" y="171933"/>
                </a:lnTo>
                <a:lnTo>
                  <a:pt x="320117" y="187383"/>
                </a:lnTo>
                <a:lnTo>
                  <a:pt x="311410" y="231178"/>
                </a:lnTo>
                <a:lnTo>
                  <a:pt x="293434" y="270018"/>
                </a:lnTo>
                <a:lnTo>
                  <a:pt x="267552" y="302464"/>
                </a:lnTo>
                <a:lnTo>
                  <a:pt x="235126" y="327078"/>
                </a:lnTo>
                <a:lnTo>
                  <a:pt x="197521" y="342420"/>
                </a:lnTo>
                <a:lnTo>
                  <a:pt x="170246" y="346786"/>
                </a:lnTo>
                <a:lnTo>
                  <a:pt x="155062" y="346207"/>
                </a:lnTo>
                <a:lnTo>
                  <a:pt x="112506" y="337332"/>
                </a:lnTo>
                <a:lnTo>
                  <a:pt x="75251" y="318819"/>
                </a:lnTo>
                <a:lnTo>
                  <a:pt x="44336" y="292046"/>
                </a:lnTo>
                <a:lnTo>
                  <a:pt x="20800" y="258392"/>
                </a:lnTo>
                <a:lnTo>
                  <a:pt x="5680" y="219234"/>
                </a:lnTo>
                <a:lnTo>
                  <a:pt x="16" y="175952"/>
                </a:lnTo>
                <a:lnTo>
                  <a:pt x="0" y="173429"/>
                </a:lnTo>
                <a:close/>
              </a:path>
            </a:pathLst>
          </a:custGeom>
          <a:noFill/>
          <a:ln w="9525" cap="flat" cmpd="sng">
            <a:solidFill>
              <a:srgbClr val="54B8D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968" name="Google Shape;1968;p61"/>
          <p:cNvSpPr/>
          <p:nvPr/>
        </p:nvSpPr>
        <p:spPr>
          <a:xfrm>
            <a:off x="5044440" y="3028603"/>
            <a:ext cx="419700" cy="448800"/>
          </a:xfrm>
          <a:prstGeom prst="rect">
            <a:avLst/>
          </a:prstGeom>
          <a:blipFill rotWithShape="1">
            <a:blip r:embed="rId41">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969" name="Google Shape;1969;p61"/>
          <p:cNvSpPr/>
          <p:nvPr/>
        </p:nvSpPr>
        <p:spPr>
          <a:xfrm>
            <a:off x="5094061" y="3056213"/>
            <a:ext cx="320700" cy="346800"/>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970" name="Google Shape;1970;p61"/>
          <p:cNvSpPr/>
          <p:nvPr/>
        </p:nvSpPr>
        <p:spPr>
          <a:xfrm>
            <a:off x="5094044" y="3056213"/>
            <a:ext cx="321310" cy="347345"/>
          </a:xfrm>
          <a:custGeom>
            <a:avLst/>
            <a:gdLst/>
            <a:ahLst/>
            <a:cxnLst/>
            <a:rect l="l" t="t" r="r" b="b"/>
            <a:pathLst>
              <a:path w="321310" h="347345" extrusionOk="0">
                <a:moveTo>
                  <a:pt x="0" y="173429"/>
                </a:moveTo>
                <a:lnTo>
                  <a:pt x="5364" y="128714"/>
                </a:lnTo>
                <a:lnTo>
                  <a:pt x="20537" y="88328"/>
                </a:lnTo>
                <a:lnTo>
                  <a:pt x="44135" y="53766"/>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7"/>
                </a:lnTo>
                <a:lnTo>
                  <a:pt x="293435" y="270018"/>
                </a:lnTo>
                <a:lnTo>
                  <a:pt x="267552" y="302464"/>
                </a:lnTo>
                <a:lnTo>
                  <a:pt x="235127" y="327078"/>
                </a:lnTo>
                <a:lnTo>
                  <a:pt x="197522" y="342420"/>
                </a:lnTo>
                <a:lnTo>
                  <a:pt x="170247" y="346786"/>
                </a:lnTo>
                <a:lnTo>
                  <a:pt x="155063" y="346207"/>
                </a:lnTo>
                <a:lnTo>
                  <a:pt x="112506" y="337332"/>
                </a:lnTo>
                <a:lnTo>
                  <a:pt x="75252" y="318819"/>
                </a:lnTo>
                <a:lnTo>
                  <a:pt x="44337" y="292047"/>
                </a:lnTo>
                <a:lnTo>
                  <a:pt x="20800" y="258392"/>
                </a:lnTo>
                <a:lnTo>
                  <a:pt x="5680" y="219235"/>
                </a:lnTo>
                <a:lnTo>
                  <a:pt x="16" y="175952"/>
                </a:lnTo>
                <a:lnTo>
                  <a:pt x="0" y="173429"/>
                </a:lnTo>
                <a:close/>
              </a:path>
            </a:pathLst>
          </a:custGeom>
          <a:noFill/>
          <a:ln w="9525" cap="flat" cmpd="sng">
            <a:solidFill>
              <a:srgbClr val="54B8D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971" name="Google Shape;1971;p61"/>
          <p:cNvSpPr/>
          <p:nvPr/>
        </p:nvSpPr>
        <p:spPr>
          <a:xfrm>
            <a:off x="4724400" y="5102628"/>
            <a:ext cx="423900" cy="448800"/>
          </a:xfrm>
          <a:prstGeom prst="rect">
            <a:avLst/>
          </a:prstGeom>
          <a:blipFill rotWithShape="1">
            <a:blip r:embed="rId42">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972" name="Google Shape;1972;p61"/>
          <p:cNvSpPr/>
          <p:nvPr/>
        </p:nvSpPr>
        <p:spPr>
          <a:xfrm>
            <a:off x="4776862" y="5130558"/>
            <a:ext cx="320700" cy="346800"/>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973" name="Google Shape;1973;p61"/>
          <p:cNvSpPr/>
          <p:nvPr/>
        </p:nvSpPr>
        <p:spPr>
          <a:xfrm>
            <a:off x="4776846" y="5130558"/>
            <a:ext cx="321310" cy="347345"/>
          </a:xfrm>
          <a:custGeom>
            <a:avLst/>
            <a:gdLst/>
            <a:ahLst/>
            <a:cxnLst/>
            <a:rect l="l" t="t" r="r" b="b"/>
            <a:pathLst>
              <a:path w="321310" h="347345" extrusionOk="0">
                <a:moveTo>
                  <a:pt x="0" y="173429"/>
                </a:moveTo>
                <a:lnTo>
                  <a:pt x="5364" y="128714"/>
                </a:lnTo>
                <a:lnTo>
                  <a:pt x="20537" y="88328"/>
                </a:lnTo>
                <a:lnTo>
                  <a:pt x="44135" y="53766"/>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6"/>
                </a:lnTo>
                <a:lnTo>
                  <a:pt x="155063" y="346207"/>
                </a:lnTo>
                <a:lnTo>
                  <a:pt x="112506" y="337332"/>
                </a:lnTo>
                <a:lnTo>
                  <a:pt x="75251" y="318819"/>
                </a:lnTo>
                <a:lnTo>
                  <a:pt x="44337" y="292047"/>
                </a:lnTo>
                <a:lnTo>
                  <a:pt x="20800" y="258392"/>
                </a:lnTo>
                <a:lnTo>
                  <a:pt x="5680" y="219235"/>
                </a:lnTo>
                <a:lnTo>
                  <a:pt x="16" y="175952"/>
                </a:lnTo>
                <a:lnTo>
                  <a:pt x="0" y="173429"/>
                </a:lnTo>
                <a:close/>
              </a:path>
            </a:pathLst>
          </a:custGeom>
          <a:noFill/>
          <a:ln w="9525" cap="flat" cmpd="sng">
            <a:solidFill>
              <a:srgbClr val="54B8D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974" name="Google Shape;1974;p61"/>
          <p:cNvSpPr/>
          <p:nvPr/>
        </p:nvSpPr>
        <p:spPr>
          <a:xfrm>
            <a:off x="5322916" y="3947159"/>
            <a:ext cx="419700" cy="448800"/>
          </a:xfrm>
          <a:prstGeom prst="rect">
            <a:avLst/>
          </a:prstGeom>
          <a:blipFill rotWithShape="1">
            <a:blip r:embed="rId4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975" name="Google Shape;1975;p61"/>
          <p:cNvSpPr/>
          <p:nvPr/>
        </p:nvSpPr>
        <p:spPr>
          <a:xfrm>
            <a:off x="5373418" y="3975349"/>
            <a:ext cx="320700" cy="346800"/>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976" name="Google Shape;1976;p61"/>
          <p:cNvSpPr/>
          <p:nvPr/>
        </p:nvSpPr>
        <p:spPr>
          <a:xfrm>
            <a:off x="5373401" y="3975350"/>
            <a:ext cx="321310" cy="347345"/>
          </a:xfrm>
          <a:custGeom>
            <a:avLst/>
            <a:gdLst/>
            <a:ahLst/>
            <a:cxnLst/>
            <a:rect l="l" t="t" r="r" b="b"/>
            <a:pathLst>
              <a:path w="321310" h="347345" extrusionOk="0">
                <a:moveTo>
                  <a:pt x="0" y="173429"/>
                </a:moveTo>
                <a:lnTo>
                  <a:pt x="5364" y="128715"/>
                </a:lnTo>
                <a:lnTo>
                  <a:pt x="20537" y="88328"/>
                </a:lnTo>
                <a:lnTo>
                  <a:pt x="44135" y="53766"/>
                </a:lnTo>
                <a:lnTo>
                  <a:pt x="74777" y="26526"/>
                </a:lnTo>
                <a:lnTo>
                  <a:pt x="111080" y="8104"/>
                </a:lnTo>
                <a:lnTo>
                  <a:pt x="151661" y="0"/>
                </a:lnTo>
                <a:lnTo>
                  <a:pt x="166723" y="593"/>
                </a:lnTo>
                <a:lnTo>
                  <a:pt x="208998" y="9557"/>
                </a:lnTo>
                <a:lnTo>
                  <a:pt x="246065"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6"/>
                </a:lnTo>
                <a:lnTo>
                  <a:pt x="155063" y="346207"/>
                </a:lnTo>
                <a:lnTo>
                  <a:pt x="112506" y="337332"/>
                </a:lnTo>
                <a:lnTo>
                  <a:pt x="75251" y="318819"/>
                </a:lnTo>
                <a:lnTo>
                  <a:pt x="44337" y="292046"/>
                </a:lnTo>
                <a:lnTo>
                  <a:pt x="20800" y="258392"/>
                </a:lnTo>
                <a:lnTo>
                  <a:pt x="5680" y="219235"/>
                </a:lnTo>
                <a:lnTo>
                  <a:pt x="16" y="175952"/>
                </a:lnTo>
                <a:lnTo>
                  <a:pt x="0" y="173429"/>
                </a:lnTo>
                <a:close/>
              </a:path>
            </a:pathLst>
          </a:custGeom>
          <a:noFill/>
          <a:ln w="9525" cap="flat" cmpd="sng">
            <a:solidFill>
              <a:srgbClr val="54B8D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977" name="Google Shape;1977;p61"/>
          <p:cNvSpPr/>
          <p:nvPr/>
        </p:nvSpPr>
        <p:spPr>
          <a:xfrm>
            <a:off x="6711141" y="3552305"/>
            <a:ext cx="423900" cy="444600"/>
          </a:xfrm>
          <a:prstGeom prst="rect">
            <a:avLst/>
          </a:prstGeom>
          <a:blipFill rotWithShape="1">
            <a:blip r:embed="rId44">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978" name="Google Shape;1978;p61"/>
          <p:cNvSpPr/>
          <p:nvPr/>
        </p:nvSpPr>
        <p:spPr>
          <a:xfrm>
            <a:off x="6763400" y="3578116"/>
            <a:ext cx="320700" cy="346800"/>
          </a:xfrm>
          <a:prstGeom prst="rect">
            <a:avLst/>
          </a:prstGeom>
          <a:blipFill rotWithShape="1">
            <a:blip r:embed="rId8">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979" name="Google Shape;1979;p61"/>
          <p:cNvSpPr/>
          <p:nvPr/>
        </p:nvSpPr>
        <p:spPr>
          <a:xfrm>
            <a:off x="6763383" y="3578117"/>
            <a:ext cx="321310" cy="347345"/>
          </a:xfrm>
          <a:custGeom>
            <a:avLst/>
            <a:gdLst/>
            <a:ahLst/>
            <a:cxnLst/>
            <a:rect l="l" t="t" r="r" b="b"/>
            <a:pathLst>
              <a:path w="321310" h="347345" extrusionOk="0">
                <a:moveTo>
                  <a:pt x="0" y="173429"/>
                </a:moveTo>
                <a:lnTo>
                  <a:pt x="5364" y="128714"/>
                </a:lnTo>
                <a:lnTo>
                  <a:pt x="20537" y="88328"/>
                </a:lnTo>
                <a:lnTo>
                  <a:pt x="44135" y="53766"/>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5"/>
                </a:lnTo>
                <a:lnTo>
                  <a:pt x="155063" y="346207"/>
                </a:lnTo>
                <a:lnTo>
                  <a:pt x="112506" y="337332"/>
                </a:lnTo>
                <a:lnTo>
                  <a:pt x="75251" y="318819"/>
                </a:lnTo>
                <a:lnTo>
                  <a:pt x="44337" y="292046"/>
                </a:lnTo>
                <a:lnTo>
                  <a:pt x="20800" y="258392"/>
                </a:lnTo>
                <a:lnTo>
                  <a:pt x="5680" y="219235"/>
                </a:lnTo>
                <a:lnTo>
                  <a:pt x="16" y="175952"/>
                </a:lnTo>
                <a:lnTo>
                  <a:pt x="0" y="173429"/>
                </a:lnTo>
                <a:close/>
              </a:path>
            </a:pathLst>
          </a:custGeom>
          <a:noFill/>
          <a:ln w="9525" cap="flat" cmpd="sng">
            <a:solidFill>
              <a:srgbClr val="CC615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980" name="Google Shape;1980;p61"/>
          <p:cNvSpPr/>
          <p:nvPr/>
        </p:nvSpPr>
        <p:spPr>
          <a:xfrm>
            <a:off x="8186651" y="2679469"/>
            <a:ext cx="419700" cy="448800"/>
          </a:xfrm>
          <a:prstGeom prst="rect">
            <a:avLst/>
          </a:prstGeom>
          <a:blipFill rotWithShape="1">
            <a:blip r:embed="rId4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981" name="Google Shape;1981;p61"/>
          <p:cNvSpPr/>
          <p:nvPr/>
        </p:nvSpPr>
        <p:spPr>
          <a:xfrm>
            <a:off x="8235653" y="2708850"/>
            <a:ext cx="320700" cy="346800"/>
          </a:xfrm>
          <a:prstGeom prst="rect">
            <a:avLst/>
          </a:prstGeom>
          <a:blipFill rotWithShape="1">
            <a:blip r:embed="rId22">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982" name="Google Shape;1982;p61"/>
          <p:cNvSpPr/>
          <p:nvPr/>
        </p:nvSpPr>
        <p:spPr>
          <a:xfrm>
            <a:off x="8235636" y="2708850"/>
            <a:ext cx="321309" cy="347344"/>
          </a:xfrm>
          <a:custGeom>
            <a:avLst/>
            <a:gdLst/>
            <a:ahLst/>
            <a:cxnLst/>
            <a:rect l="l" t="t" r="r" b="b"/>
            <a:pathLst>
              <a:path w="321309" h="347344" extrusionOk="0">
                <a:moveTo>
                  <a:pt x="0" y="173429"/>
                </a:moveTo>
                <a:lnTo>
                  <a:pt x="5364" y="128714"/>
                </a:lnTo>
                <a:lnTo>
                  <a:pt x="20537" y="88327"/>
                </a:lnTo>
                <a:lnTo>
                  <a:pt x="44135" y="53765"/>
                </a:lnTo>
                <a:lnTo>
                  <a:pt x="74777" y="26525"/>
                </a:lnTo>
                <a:lnTo>
                  <a:pt x="111080" y="8104"/>
                </a:lnTo>
                <a:lnTo>
                  <a:pt x="151661" y="0"/>
                </a:lnTo>
                <a:lnTo>
                  <a:pt x="166724" y="593"/>
                </a:lnTo>
                <a:lnTo>
                  <a:pt x="208998" y="9557"/>
                </a:lnTo>
                <a:lnTo>
                  <a:pt x="246066" y="28213"/>
                </a:lnTo>
                <a:lnTo>
                  <a:pt x="276849" y="55171"/>
                </a:lnTo>
                <a:lnTo>
                  <a:pt x="300271" y="89037"/>
                </a:lnTo>
                <a:lnTo>
                  <a:pt x="315255" y="128422"/>
                </a:lnTo>
                <a:lnTo>
                  <a:pt x="320724" y="171933"/>
                </a:lnTo>
                <a:lnTo>
                  <a:pt x="320117" y="187383"/>
                </a:lnTo>
                <a:lnTo>
                  <a:pt x="311411" y="231177"/>
                </a:lnTo>
                <a:lnTo>
                  <a:pt x="293435" y="270018"/>
                </a:lnTo>
                <a:lnTo>
                  <a:pt x="267552" y="302464"/>
                </a:lnTo>
                <a:lnTo>
                  <a:pt x="235127" y="327078"/>
                </a:lnTo>
                <a:lnTo>
                  <a:pt x="197522" y="342420"/>
                </a:lnTo>
                <a:lnTo>
                  <a:pt x="170247" y="346786"/>
                </a:lnTo>
                <a:lnTo>
                  <a:pt x="155063" y="346207"/>
                </a:lnTo>
                <a:lnTo>
                  <a:pt x="112506" y="337333"/>
                </a:lnTo>
                <a:lnTo>
                  <a:pt x="75252" y="318819"/>
                </a:lnTo>
                <a:lnTo>
                  <a:pt x="44337" y="292047"/>
                </a:lnTo>
                <a:lnTo>
                  <a:pt x="20800" y="258392"/>
                </a:lnTo>
                <a:lnTo>
                  <a:pt x="5680" y="219235"/>
                </a:lnTo>
                <a:lnTo>
                  <a:pt x="16" y="175952"/>
                </a:lnTo>
                <a:lnTo>
                  <a:pt x="0" y="173429"/>
                </a:lnTo>
                <a:close/>
              </a:path>
            </a:pathLst>
          </a:custGeom>
          <a:noFill/>
          <a:ln w="9525" cap="flat" cmpd="sng">
            <a:solidFill>
              <a:srgbClr val="CC615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983" name="Google Shape;1983;p61"/>
          <p:cNvSpPr txBox="1"/>
          <p:nvPr/>
        </p:nvSpPr>
        <p:spPr>
          <a:xfrm>
            <a:off x="4724400" y="6088115"/>
            <a:ext cx="4419600" cy="465000"/>
          </a:xfrm>
          <a:prstGeom prst="rect">
            <a:avLst/>
          </a:prstGeom>
          <a:noFill/>
          <a:ln>
            <a:noFill/>
          </a:ln>
        </p:spPr>
        <p:txBody>
          <a:bodyPr spcFirstLastPara="1" wrap="square" lIns="0" tIns="0" rIns="0" bIns="0" anchor="t" anchorCtr="0">
            <a:noAutofit/>
          </a:bodyPr>
          <a:lstStyle/>
          <a:p>
            <a:pPr marL="12700" marR="5080" lvl="0" indent="0" algn="ctr" rtl="0">
              <a:lnSpc>
                <a:spcPct val="165217"/>
              </a:lnSpc>
              <a:spcBef>
                <a:spcPts val="0"/>
              </a:spcBef>
              <a:spcAft>
                <a:spcPts val="0"/>
              </a:spcAft>
              <a:buNone/>
            </a:pPr>
            <a:r>
              <a:rPr lang="en-US" sz="2300">
                <a:solidFill>
                  <a:schemeClr val="lt2"/>
                </a:solidFill>
                <a:latin typeface="Avenir"/>
                <a:ea typeface="Avenir"/>
                <a:cs typeface="Avenir"/>
                <a:sym typeface="Avenir"/>
              </a:rPr>
              <a:t>Number of malignant nodes</a:t>
            </a:r>
            <a:endParaRPr sz="2300">
              <a:solidFill>
                <a:schemeClr val="lt2"/>
              </a:solidFill>
              <a:latin typeface="Avenir"/>
              <a:ea typeface="Avenir"/>
              <a:cs typeface="Avenir"/>
              <a:sym typeface="Avenir"/>
            </a:endParaRPr>
          </a:p>
        </p:txBody>
      </p:sp>
      <p:sp>
        <p:nvSpPr>
          <p:cNvPr id="1984" name="Google Shape;1984;p61"/>
          <p:cNvSpPr txBox="1"/>
          <p:nvPr/>
        </p:nvSpPr>
        <p:spPr>
          <a:xfrm>
            <a:off x="3886200" y="5859515"/>
            <a:ext cx="6553200" cy="465000"/>
          </a:xfrm>
          <a:prstGeom prst="rect">
            <a:avLst/>
          </a:prstGeom>
          <a:noFill/>
          <a:ln>
            <a:noFill/>
          </a:ln>
        </p:spPr>
        <p:txBody>
          <a:bodyPr spcFirstLastPara="1" wrap="square" lIns="0" tIns="0" rIns="0" bIns="0" anchor="t" anchorCtr="0">
            <a:noAutofit/>
          </a:bodyPr>
          <a:lstStyle/>
          <a:p>
            <a:pPr marL="12700" marR="5080" lvl="0" indent="0" algn="l" rtl="0">
              <a:lnSpc>
                <a:spcPct val="211111"/>
              </a:lnSpc>
              <a:spcBef>
                <a:spcPts val="0"/>
              </a:spcBef>
              <a:spcAft>
                <a:spcPts val="0"/>
              </a:spcAft>
              <a:buNone/>
            </a:pPr>
            <a:r>
              <a:rPr lang="en-US" sz="1800">
                <a:solidFill>
                  <a:srgbClr val="A6A6A6"/>
                </a:solidFill>
                <a:latin typeface="Avenir"/>
                <a:ea typeface="Avenir"/>
                <a:cs typeface="Avenir"/>
                <a:sym typeface="Avenir"/>
              </a:rPr>
              <a:t>0			10			20	</a:t>
            </a:r>
            <a:endParaRPr sz="1800">
              <a:solidFill>
                <a:srgbClr val="A6A6A6"/>
              </a:solidFill>
              <a:latin typeface="Avenir"/>
              <a:ea typeface="Avenir"/>
              <a:cs typeface="Avenir"/>
              <a:sym typeface="Avenir"/>
            </a:endParaRPr>
          </a:p>
        </p:txBody>
      </p:sp>
      <p:sp>
        <p:nvSpPr>
          <p:cNvPr id="1985" name="Google Shape;1985;p61"/>
          <p:cNvSpPr txBox="1"/>
          <p:nvPr/>
        </p:nvSpPr>
        <p:spPr>
          <a:xfrm>
            <a:off x="1981200" y="3429000"/>
            <a:ext cx="2133600" cy="465000"/>
          </a:xfrm>
          <a:prstGeom prst="rect">
            <a:avLst/>
          </a:prstGeom>
          <a:noFill/>
          <a:ln>
            <a:noFill/>
          </a:ln>
        </p:spPr>
        <p:txBody>
          <a:bodyPr spcFirstLastPara="1" wrap="square" lIns="0" tIns="0" rIns="0" bIns="0" anchor="t" anchorCtr="0">
            <a:noAutofit/>
          </a:bodyPr>
          <a:lstStyle/>
          <a:p>
            <a:pPr marL="12700" marR="5080" lvl="0" indent="0" algn="ctr" rtl="0">
              <a:lnSpc>
                <a:spcPct val="165217"/>
              </a:lnSpc>
              <a:spcBef>
                <a:spcPts val="0"/>
              </a:spcBef>
              <a:spcAft>
                <a:spcPts val="0"/>
              </a:spcAft>
              <a:buNone/>
            </a:pPr>
            <a:r>
              <a:rPr lang="en-US" sz="2300">
                <a:solidFill>
                  <a:schemeClr val="lt2"/>
                </a:solidFill>
                <a:latin typeface="Avenir"/>
                <a:ea typeface="Avenir"/>
                <a:cs typeface="Avenir"/>
                <a:sym typeface="Avenir"/>
              </a:rPr>
              <a:t>Age</a:t>
            </a:r>
            <a:endParaRPr sz="2300">
              <a:solidFill>
                <a:schemeClr val="lt2"/>
              </a:solidFill>
              <a:latin typeface="Avenir"/>
              <a:ea typeface="Avenir"/>
              <a:cs typeface="Avenir"/>
              <a:sym typeface="Avenir"/>
            </a:endParaRPr>
          </a:p>
        </p:txBody>
      </p:sp>
      <p:sp>
        <p:nvSpPr>
          <p:cNvPr id="1986" name="Google Shape;1986;p61"/>
          <p:cNvSpPr txBox="1"/>
          <p:nvPr/>
        </p:nvSpPr>
        <p:spPr>
          <a:xfrm>
            <a:off x="3462866" y="1638924"/>
            <a:ext cx="304800" cy="4838100"/>
          </a:xfrm>
          <a:prstGeom prst="rect">
            <a:avLst/>
          </a:prstGeom>
          <a:noFill/>
          <a:ln>
            <a:noFill/>
          </a:ln>
        </p:spPr>
        <p:txBody>
          <a:bodyPr spcFirstLastPara="1" wrap="square" lIns="0" tIns="0" rIns="0" bIns="0" anchor="t" anchorCtr="0">
            <a:noAutofit/>
          </a:bodyPr>
          <a:lstStyle/>
          <a:p>
            <a:pPr marL="12700" marR="5080" lvl="0" indent="0" algn="r" rtl="0">
              <a:lnSpc>
                <a:spcPct val="211111"/>
              </a:lnSpc>
              <a:spcBef>
                <a:spcPts val="0"/>
              </a:spcBef>
              <a:spcAft>
                <a:spcPts val="0"/>
              </a:spcAft>
              <a:buNone/>
            </a:pPr>
            <a:r>
              <a:rPr lang="en-US" sz="1800">
                <a:solidFill>
                  <a:srgbClr val="A6A6A6"/>
                </a:solidFill>
                <a:latin typeface="Avenir"/>
                <a:ea typeface="Avenir"/>
                <a:cs typeface="Avenir"/>
                <a:sym typeface="Avenir"/>
              </a:rPr>
              <a:t>60			40	</a:t>
            </a:r>
            <a:endParaRPr sz="1800">
              <a:solidFill>
                <a:srgbClr val="A6A6A6"/>
              </a:solidFill>
              <a:latin typeface="Avenir"/>
              <a:ea typeface="Avenir"/>
              <a:cs typeface="Avenir"/>
              <a:sym typeface="Avenir"/>
            </a:endParaRPr>
          </a:p>
          <a:p>
            <a:pPr marL="12700" marR="5080" lvl="0" indent="0" algn="r" rtl="0">
              <a:lnSpc>
                <a:spcPct val="211111"/>
              </a:lnSpc>
              <a:spcBef>
                <a:spcPts val="0"/>
              </a:spcBef>
              <a:spcAft>
                <a:spcPts val="0"/>
              </a:spcAft>
              <a:buNone/>
            </a:pPr>
            <a:endParaRPr sz="1800">
              <a:solidFill>
                <a:srgbClr val="A6A6A6"/>
              </a:solidFill>
              <a:latin typeface="Avenir"/>
              <a:ea typeface="Avenir"/>
              <a:cs typeface="Avenir"/>
              <a:sym typeface="Avenir"/>
            </a:endParaRPr>
          </a:p>
          <a:p>
            <a:pPr marL="12700" marR="5080" lvl="0" indent="0" algn="r" rtl="0">
              <a:lnSpc>
                <a:spcPct val="211111"/>
              </a:lnSpc>
              <a:spcBef>
                <a:spcPts val="0"/>
              </a:spcBef>
              <a:spcAft>
                <a:spcPts val="0"/>
              </a:spcAft>
              <a:buNone/>
            </a:pPr>
            <a:r>
              <a:rPr lang="en-US" sz="1800">
                <a:solidFill>
                  <a:srgbClr val="A6A6A6"/>
                </a:solidFill>
                <a:latin typeface="Avenir"/>
                <a:ea typeface="Avenir"/>
                <a:cs typeface="Avenir"/>
                <a:sym typeface="Avenir"/>
              </a:rPr>
              <a:t>20	</a:t>
            </a:r>
            <a:endParaRPr sz="1800">
              <a:solidFill>
                <a:srgbClr val="A6A6A6"/>
              </a:solidFill>
              <a:latin typeface="Avenir"/>
              <a:ea typeface="Avenir"/>
              <a:cs typeface="Avenir"/>
              <a:sym typeface="Avenir"/>
            </a:endParaRPr>
          </a:p>
        </p:txBody>
      </p:sp>
      <p:sp>
        <p:nvSpPr>
          <p:cNvPr id="1987" name="Google Shape;1987;p61"/>
          <p:cNvSpPr/>
          <p:nvPr/>
        </p:nvSpPr>
        <p:spPr>
          <a:xfrm>
            <a:off x="7357534" y="4377266"/>
            <a:ext cx="381000" cy="381000"/>
          </a:xfrm>
          <a:prstGeom prst="ellipse">
            <a:avLst/>
          </a:prstGeom>
          <a:gradFill>
            <a:gsLst>
              <a:gs pos="0">
                <a:srgbClr val="5D427D"/>
              </a:gs>
              <a:gs pos="80000">
                <a:srgbClr val="7A57A5"/>
              </a:gs>
              <a:gs pos="100000">
                <a:srgbClr val="7A56A7"/>
              </a:gs>
            </a:gsLst>
            <a:lin ang="16200038" scaled="0"/>
          </a:gradFill>
          <a:ln w="9525" cap="flat" cmpd="sng">
            <a:solidFill>
              <a:srgbClr val="7C5F9F"/>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1988" name="Google Shape;1988;p61"/>
          <p:cNvSpPr/>
          <p:nvPr/>
        </p:nvSpPr>
        <p:spPr>
          <a:xfrm>
            <a:off x="6705600" y="4169833"/>
            <a:ext cx="381000" cy="381000"/>
          </a:xfrm>
          <a:prstGeom prst="ellipse">
            <a:avLst/>
          </a:prstGeom>
          <a:gradFill>
            <a:gsLst>
              <a:gs pos="0">
                <a:srgbClr val="5D427D"/>
              </a:gs>
              <a:gs pos="80000">
                <a:srgbClr val="7A57A5"/>
              </a:gs>
              <a:gs pos="100000">
                <a:srgbClr val="7A56A7"/>
              </a:gs>
            </a:gsLst>
            <a:lin ang="16200038" scaled="0"/>
          </a:gradFill>
          <a:ln w="9525" cap="flat" cmpd="sng">
            <a:solidFill>
              <a:srgbClr val="7C5F9F"/>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1989" name="Google Shape;1989;p61"/>
          <p:cNvSpPr/>
          <p:nvPr/>
        </p:nvSpPr>
        <p:spPr>
          <a:xfrm>
            <a:off x="7772400" y="5410200"/>
            <a:ext cx="381000" cy="381000"/>
          </a:xfrm>
          <a:prstGeom prst="ellipse">
            <a:avLst/>
          </a:prstGeom>
          <a:gradFill>
            <a:gsLst>
              <a:gs pos="0">
                <a:srgbClr val="5D427D"/>
              </a:gs>
              <a:gs pos="80000">
                <a:srgbClr val="7A57A5"/>
              </a:gs>
              <a:gs pos="100000">
                <a:srgbClr val="7A56A7"/>
              </a:gs>
            </a:gsLst>
            <a:lin ang="16200038" scaled="0"/>
          </a:gradFill>
          <a:ln w="9525" cap="flat" cmpd="sng">
            <a:solidFill>
              <a:srgbClr val="7C5F9F"/>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1990" name="Google Shape;1990;p61"/>
          <p:cNvSpPr/>
          <p:nvPr/>
        </p:nvSpPr>
        <p:spPr>
          <a:xfrm>
            <a:off x="4745567" y="5105400"/>
            <a:ext cx="381000" cy="381000"/>
          </a:xfrm>
          <a:prstGeom prst="ellipse">
            <a:avLst/>
          </a:prstGeom>
          <a:gradFill>
            <a:gsLst>
              <a:gs pos="0">
                <a:srgbClr val="5D427D"/>
              </a:gs>
              <a:gs pos="80000">
                <a:srgbClr val="7A57A5"/>
              </a:gs>
              <a:gs pos="100000">
                <a:srgbClr val="7A56A7"/>
              </a:gs>
            </a:gsLst>
            <a:lin ang="16200038" scaled="0"/>
          </a:gradFill>
          <a:ln w="9525" cap="flat" cmpd="sng">
            <a:solidFill>
              <a:srgbClr val="7C5F9F"/>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1991" name="Google Shape;1991;p61"/>
          <p:cNvSpPr/>
          <p:nvPr/>
        </p:nvSpPr>
        <p:spPr>
          <a:xfrm>
            <a:off x="6913033" y="5410200"/>
            <a:ext cx="381000" cy="381000"/>
          </a:xfrm>
          <a:prstGeom prst="ellipse">
            <a:avLst/>
          </a:prstGeom>
          <a:gradFill>
            <a:gsLst>
              <a:gs pos="0">
                <a:srgbClr val="5D427D"/>
              </a:gs>
              <a:gs pos="80000">
                <a:srgbClr val="7A57A5"/>
              </a:gs>
              <a:gs pos="100000">
                <a:srgbClr val="7A56A7"/>
              </a:gs>
            </a:gsLst>
            <a:lin ang="16200038" scaled="0"/>
          </a:gradFill>
          <a:ln w="9525" cap="flat" cmpd="sng">
            <a:solidFill>
              <a:srgbClr val="7C5F9F"/>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1992" name="Google Shape;1992;p61"/>
          <p:cNvSpPr/>
          <p:nvPr/>
        </p:nvSpPr>
        <p:spPr>
          <a:xfrm>
            <a:off x="6040967" y="5071534"/>
            <a:ext cx="381000" cy="381000"/>
          </a:xfrm>
          <a:prstGeom prst="ellipse">
            <a:avLst/>
          </a:prstGeom>
          <a:gradFill>
            <a:gsLst>
              <a:gs pos="0">
                <a:srgbClr val="5D427D"/>
              </a:gs>
              <a:gs pos="80000">
                <a:srgbClr val="7A57A5"/>
              </a:gs>
              <a:gs pos="100000">
                <a:srgbClr val="7A56A7"/>
              </a:gs>
            </a:gsLst>
            <a:lin ang="16200038" scaled="0"/>
          </a:gradFill>
          <a:ln w="9525" cap="flat" cmpd="sng">
            <a:solidFill>
              <a:srgbClr val="7C5F9F"/>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1993" name="Google Shape;1993;p61"/>
          <p:cNvSpPr/>
          <p:nvPr/>
        </p:nvSpPr>
        <p:spPr>
          <a:xfrm>
            <a:off x="4720167" y="1825028"/>
            <a:ext cx="1940119" cy="4000500"/>
          </a:xfrm>
          <a:custGeom>
            <a:avLst/>
            <a:gdLst/>
            <a:ahLst/>
            <a:cxnLst/>
            <a:rect l="l" t="t" r="r" b="b"/>
            <a:pathLst>
              <a:path w="1940119" h="4000500" extrusionOk="0">
                <a:moveTo>
                  <a:pt x="0" y="0"/>
                </a:moveTo>
                <a:cubicBezTo>
                  <a:pt x="98778" y="35277"/>
                  <a:pt x="197556" y="70555"/>
                  <a:pt x="381000" y="232833"/>
                </a:cubicBezTo>
                <a:cubicBezTo>
                  <a:pt x="564444" y="395111"/>
                  <a:pt x="910166" y="807861"/>
                  <a:pt x="1100666" y="973666"/>
                </a:cubicBezTo>
                <a:cubicBezTo>
                  <a:pt x="1291166" y="1139471"/>
                  <a:pt x="1386417" y="1037166"/>
                  <a:pt x="1524000" y="1227666"/>
                </a:cubicBezTo>
                <a:cubicBezTo>
                  <a:pt x="1661583" y="1418166"/>
                  <a:pt x="1873249" y="1961444"/>
                  <a:pt x="1926166" y="2116666"/>
                </a:cubicBezTo>
                <a:cubicBezTo>
                  <a:pt x="1979083" y="2271888"/>
                  <a:pt x="1866194" y="2120194"/>
                  <a:pt x="1841500" y="2159000"/>
                </a:cubicBezTo>
                <a:cubicBezTo>
                  <a:pt x="1816806" y="2197806"/>
                  <a:pt x="1795639" y="2264833"/>
                  <a:pt x="1778000" y="2349500"/>
                </a:cubicBezTo>
                <a:cubicBezTo>
                  <a:pt x="1760361" y="2434167"/>
                  <a:pt x="1767416" y="2585861"/>
                  <a:pt x="1735666" y="2667000"/>
                </a:cubicBezTo>
                <a:cubicBezTo>
                  <a:pt x="1703916" y="2748139"/>
                  <a:pt x="1647472" y="2779889"/>
                  <a:pt x="1587500" y="2836333"/>
                </a:cubicBezTo>
                <a:cubicBezTo>
                  <a:pt x="1527528" y="2892777"/>
                  <a:pt x="1449916" y="2942166"/>
                  <a:pt x="1375833" y="3005666"/>
                </a:cubicBezTo>
                <a:cubicBezTo>
                  <a:pt x="1301750" y="3069166"/>
                  <a:pt x="1167695" y="3115027"/>
                  <a:pt x="1143000" y="3217333"/>
                </a:cubicBezTo>
                <a:cubicBezTo>
                  <a:pt x="1118306" y="3319639"/>
                  <a:pt x="1231194" y="3488972"/>
                  <a:pt x="1227666" y="3619500"/>
                </a:cubicBezTo>
                <a:cubicBezTo>
                  <a:pt x="1224138" y="3750028"/>
                  <a:pt x="1121833" y="4000500"/>
                  <a:pt x="1121833" y="4000500"/>
                </a:cubicBezTo>
                <a:lnTo>
                  <a:pt x="1121833" y="4000500"/>
                </a:lnTo>
              </a:path>
            </a:pathLst>
          </a:custGeom>
          <a:noFill/>
          <a:ln w="76200" cap="flat" cmpd="sng">
            <a:solidFill>
              <a:srgbClr val="7F7F7F"/>
            </a:solidFill>
            <a:prstDash val="solid"/>
            <a:round/>
            <a:headEnd type="none" w="sm" len="sm"/>
            <a:tailEnd type="none" w="sm" len="sm"/>
          </a:ln>
          <a:effectLst>
            <a:outerShdw blurRad="40000" dist="20000" dir="5400000" rotWithShape="0">
              <a:srgbClr val="000000">
                <a:alpha val="3765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0000"/>
              </a:solidFill>
              <a:latin typeface="Calibri"/>
              <a:ea typeface="Calibri"/>
              <a:cs typeface="Calibri"/>
              <a:sym typeface="Calibri"/>
            </a:endParaRPr>
          </a:p>
        </p:txBody>
      </p:sp>
      <p:sp>
        <p:nvSpPr>
          <p:cNvPr id="1994" name="Google Shape;1994;p61"/>
          <p:cNvSpPr/>
          <p:nvPr/>
        </p:nvSpPr>
        <p:spPr>
          <a:xfrm>
            <a:off x="6646333" y="3987800"/>
            <a:ext cx="2688167" cy="1883833"/>
          </a:xfrm>
          <a:custGeom>
            <a:avLst/>
            <a:gdLst/>
            <a:ahLst/>
            <a:cxnLst/>
            <a:rect l="l" t="t" r="r" b="b"/>
            <a:pathLst>
              <a:path w="2688167" h="1883833" extrusionOk="0">
                <a:moveTo>
                  <a:pt x="0" y="0"/>
                </a:moveTo>
                <a:cubicBezTo>
                  <a:pt x="241653" y="22931"/>
                  <a:pt x="483306" y="45862"/>
                  <a:pt x="635000" y="84667"/>
                </a:cubicBezTo>
                <a:cubicBezTo>
                  <a:pt x="786694" y="123472"/>
                  <a:pt x="821973" y="179916"/>
                  <a:pt x="910167" y="232833"/>
                </a:cubicBezTo>
                <a:cubicBezTo>
                  <a:pt x="998361" y="285750"/>
                  <a:pt x="1072445" y="338667"/>
                  <a:pt x="1164167" y="402167"/>
                </a:cubicBezTo>
                <a:cubicBezTo>
                  <a:pt x="1255889" y="465667"/>
                  <a:pt x="1365250" y="543278"/>
                  <a:pt x="1460500" y="613833"/>
                </a:cubicBezTo>
                <a:cubicBezTo>
                  <a:pt x="1555750" y="684389"/>
                  <a:pt x="1622778" y="744361"/>
                  <a:pt x="1735667" y="825500"/>
                </a:cubicBezTo>
                <a:cubicBezTo>
                  <a:pt x="1848556" y="906639"/>
                  <a:pt x="2056695" y="1016000"/>
                  <a:pt x="2137834" y="1100667"/>
                </a:cubicBezTo>
                <a:cubicBezTo>
                  <a:pt x="2218973" y="1185334"/>
                  <a:pt x="2194278" y="1273528"/>
                  <a:pt x="2222500" y="1333500"/>
                </a:cubicBezTo>
                <a:cubicBezTo>
                  <a:pt x="2250722" y="1393472"/>
                  <a:pt x="2268361" y="1407583"/>
                  <a:pt x="2307167" y="1460500"/>
                </a:cubicBezTo>
                <a:cubicBezTo>
                  <a:pt x="2345973" y="1513417"/>
                  <a:pt x="2391834" y="1580445"/>
                  <a:pt x="2455334" y="1651000"/>
                </a:cubicBezTo>
                <a:cubicBezTo>
                  <a:pt x="2518834" y="1721555"/>
                  <a:pt x="2688167" y="1883833"/>
                  <a:pt x="2688167" y="1883833"/>
                </a:cubicBezTo>
              </a:path>
            </a:pathLst>
          </a:custGeom>
          <a:noFill/>
          <a:ln w="76200" cap="flat" cmpd="sng">
            <a:solidFill>
              <a:srgbClr val="7F7F7F"/>
            </a:solidFill>
            <a:prstDash val="solid"/>
            <a:round/>
            <a:headEnd type="none" w="sm" len="sm"/>
            <a:tailEnd type="none" w="sm" len="sm"/>
          </a:ln>
          <a:effectLst>
            <a:outerShdw blurRad="40000" dist="20000" dir="5400000" rotWithShape="0">
              <a:srgbClr val="000000">
                <a:alpha val="3765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0000"/>
              </a:solidFill>
              <a:latin typeface="Calibri"/>
              <a:ea typeface="Calibri"/>
              <a:cs typeface="Calibri"/>
              <a:sym typeface="Calibri"/>
            </a:endParaRPr>
          </a:p>
        </p:txBody>
      </p:sp>
      <p:sp>
        <p:nvSpPr>
          <p:cNvPr id="1995" name="Google Shape;1995;p61"/>
          <p:cNvSpPr txBox="1"/>
          <p:nvPr/>
        </p:nvSpPr>
        <p:spPr>
          <a:xfrm>
            <a:off x="637950" y="2196638"/>
            <a:ext cx="1870500" cy="859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4800" b="1">
                <a:solidFill>
                  <a:srgbClr val="54B8D0"/>
                </a:solidFill>
                <a:latin typeface="Avenir"/>
                <a:ea typeface="Avenir"/>
                <a:cs typeface="Avenir"/>
                <a:sym typeface="Avenir"/>
              </a:rPr>
              <a:t>K = 5</a:t>
            </a:r>
            <a:endParaRPr sz="4800" b="1">
              <a:solidFill>
                <a:srgbClr val="54B8D0"/>
              </a:solidFill>
              <a:latin typeface="Avenir"/>
              <a:ea typeface="Avenir"/>
              <a:cs typeface="Avenir"/>
              <a:sym typeface="Aveni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999"/>
        <p:cNvGrpSpPr/>
        <p:nvPr/>
      </p:nvGrpSpPr>
      <p:grpSpPr>
        <a:xfrm>
          <a:off x="0" y="0"/>
          <a:ext cx="0" cy="0"/>
          <a:chOff x="0" y="0"/>
          <a:chExt cx="0" cy="0"/>
        </a:xfrm>
      </p:grpSpPr>
      <p:sp>
        <p:nvSpPr>
          <p:cNvPr id="2000" name="Google Shape;2000;p62"/>
          <p:cNvSpPr txBox="1">
            <a:spLocks noGrp="1"/>
          </p:cNvSpPr>
          <p:nvPr>
            <p:ph type="title"/>
          </p:nvPr>
        </p:nvSpPr>
        <p:spPr>
          <a:xfrm>
            <a:off x="388936" y="338418"/>
            <a:ext cx="9660900" cy="9855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KNN Decision Boundary</a:t>
            </a:r>
            <a:endParaRPr/>
          </a:p>
        </p:txBody>
      </p:sp>
      <p:pic>
        <p:nvPicPr>
          <p:cNvPr id="2001" name="Google Shape;2001;p62"/>
          <p:cNvPicPr preferRelativeResize="0"/>
          <p:nvPr/>
        </p:nvPicPr>
        <p:blipFill rotWithShape="1">
          <a:blip r:embed="rId3">
            <a:alphaModFix/>
          </a:blip>
          <a:srcRect/>
          <a:stretch/>
        </p:blipFill>
        <p:spPr>
          <a:xfrm>
            <a:off x="1524000" y="1968813"/>
            <a:ext cx="9144000" cy="292036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005"/>
        <p:cNvGrpSpPr/>
        <p:nvPr/>
      </p:nvGrpSpPr>
      <p:grpSpPr>
        <a:xfrm>
          <a:off x="0" y="0"/>
          <a:ext cx="0" cy="0"/>
          <a:chOff x="0" y="0"/>
          <a:chExt cx="0" cy="0"/>
        </a:xfrm>
      </p:grpSpPr>
      <p:sp>
        <p:nvSpPr>
          <p:cNvPr id="2006" name="Google Shape;2006;p63"/>
          <p:cNvSpPr txBox="1">
            <a:spLocks noGrp="1"/>
          </p:cNvSpPr>
          <p:nvPr>
            <p:ph type="title"/>
          </p:nvPr>
        </p:nvSpPr>
        <p:spPr>
          <a:xfrm>
            <a:off x="388936" y="338418"/>
            <a:ext cx="9660900" cy="9855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Remember to Scale!</a:t>
            </a:r>
            <a:endParaRPr/>
          </a:p>
        </p:txBody>
      </p:sp>
      <p:sp>
        <p:nvSpPr>
          <p:cNvPr id="2007" name="Google Shape;2007;p63"/>
          <p:cNvSpPr/>
          <p:nvPr/>
        </p:nvSpPr>
        <p:spPr>
          <a:xfrm>
            <a:off x="3798916" y="1618211"/>
            <a:ext cx="291000" cy="42726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2008" name="Google Shape;2008;p63"/>
          <p:cNvSpPr/>
          <p:nvPr/>
        </p:nvSpPr>
        <p:spPr>
          <a:xfrm>
            <a:off x="3944101" y="1771300"/>
            <a:ext cx="0" cy="4055110"/>
          </a:xfrm>
          <a:custGeom>
            <a:avLst/>
            <a:gdLst/>
            <a:ahLst/>
            <a:cxnLst/>
            <a:rect l="l" t="t" r="r" b="b"/>
            <a:pathLst>
              <a:path w="120000" h="4055110" extrusionOk="0">
                <a:moveTo>
                  <a:pt x="0" y="4054669"/>
                </a:moveTo>
                <a:lnTo>
                  <a:pt x="0" y="0"/>
                </a:lnTo>
              </a:path>
            </a:pathLst>
          </a:custGeom>
          <a:noFill/>
          <a:ln w="25375" cap="flat" cmpd="sng">
            <a:solidFill>
              <a:srgbClr val="6095C9"/>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2009" name="Google Shape;2009;p63"/>
          <p:cNvSpPr/>
          <p:nvPr/>
        </p:nvSpPr>
        <p:spPr>
          <a:xfrm>
            <a:off x="3885147" y="1746096"/>
            <a:ext cx="118110" cy="116205"/>
          </a:xfrm>
          <a:custGeom>
            <a:avLst/>
            <a:gdLst/>
            <a:ahLst/>
            <a:cxnLst/>
            <a:rect l="l" t="t" r="r" b="b"/>
            <a:pathLst>
              <a:path w="118110" h="116205" extrusionOk="0">
                <a:moveTo>
                  <a:pt x="58954" y="0"/>
                </a:moveTo>
                <a:lnTo>
                  <a:pt x="0" y="101064"/>
                </a:lnTo>
                <a:lnTo>
                  <a:pt x="2047" y="108840"/>
                </a:lnTo>
                <a:lnTo>
                  <a:pt x="14164" y="115909"/>
                </a:lnTo>
                <a:lnTo>
                  <a:pt x="21940" y="113861"/>
                </a:lnTo>
                <a:lnTo>
                  <a:pt x="58954" y="50410"/>
                </a:lnTo>
                <a:lnTo>
                  <a:pt x="88360" y="50410"/>
                </a:lnTo>
                <a:lnTo>
                  <a:pt x="58954" y="0"/>
                </a:lnTo>
                <a:close/>
              </a:path>
              <a:path w="118110" h="116205" extrusionOk="0">
                <a:moveTo>
                  <a:pt x="88360" y="50410"/>
                </a:moveTo>
                <a:lnTo>
                  <a:pt x="58954" y="50410"/>
                </a:lnTo>
                <a:lnTo>
                  <a:pt x="95968" y="113861"/>
                </a:lnTo>
                <a:lnTo>
                  <a:pt x="103745" y="115909"/>
                </a:lnTo>
                <a:lnTo>
                  <a:pt x="115862" y="108840"/>
                </a:lnTo>
                <a:lnTo>
                  <a:pt x="117908" y="101064"/>
                </a:lnTo>
                <a:lnTo>
                  <a:pt x="88360" y="50410"/>
                </a:lnTo>
                <a:close/>
              </a:path>
            </a:pathLst>
          </a:custGeom>
          <a:solidFill>
            <a:srgbClr val="6095C9"/>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2010" name="Google Shape;2010;p63"/>
          <p:cNvSpPr/>
          <p:nvPr/>
        </p:nvSpPr>
        <p:spPr>
          <a:xfrm>
            <a:off x="3898668" y="5699759"/>
            <a:ext cx="6521400" cy="291000"/>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2011" name="Google Shape;2011;p63"/>
          <p:cNvSpPr/>
          <p:nvPr/>
        </p:nvSpPr>
        <p:spPr>
          <a:xfrm>
            <a:off x="3944101" y="5825971"/>
            <a:ext cx="6303645" cy="0"/>
          </a:xfrm>
          <a:custGeom>
            <a:avLst/>
            <a:gdLst/>
            <a:ahLst/>
            <a:cxnLst/>
            <a:rect l="l" t="t" r="r" b="b"/>
            <a:pathLst>
              <a:path w="6303645" h="120000" extrusionOk="0">
                <a:moveTo>
                  <a:pt x="0" y="0"/>
                </a:moveTo>
                <a:lnTo>
                  <a:pt x="6303362" y="0"/>
                </a:lnTo>
              </a:path>
            </a:pathLst>
          </a:custGeom>
          <a:noFill/>
          <a:ln w="25375" cap="flat" cmpd="sng">
            <a:solidFill>
              <a:srgbClr val="6095C9"/>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2012" name="Google Shape;2012;p63"/>
          <p:cNvSpPr/>
          <p:nvPr/>
        </p:nvSpPr>
        <p:spPr>
          <a:xfrm>
            <a:off x="10156761" y="5767016"/>
            <a:ext cx="116204" cy="118110"/>
          </a:xfrm>
          <a:custGeom>
            <a:avLst/>
            <a:gdLst/>
            <a:ahLst/>
            <a:cxnLst/>
            <a:rect l="l" t="t" r="r" b="b"/>
            <a:pathLst>
              <a:path w="116204" h="118110" extrusionOk="0">
                <a:moveTo>
                  <a:pt x="14843" y="0"/>
                </a:moveTo>
                <a:lnTo>
                  <a:pt x="7067" y="2046"/>
                </a:lnTo>
                <a:lnTo>
                  <a:pt x="0" y="14163"/>
                </a:lnTo>
                <a:lnTo>
                  <a:pt x="2045" y="21940"/>
                </a:lnTo>
                <a:lnTo>
                  <a:pt x="65498" y="58954"/>
                </a:lnTo>
                <a:lnTo>
                  <a:pt x="2045" y="95968"/>
                </a:lnTo>
                <a:lnTo>
                  <a:pt x="0" y="103744"/>
                </a:lnTo>
                <a:lnTo>
                  <a:pt x="7067" y="115861"/>
                </a:lnTo>
                <a:lnTo>
                  <a:pt x="14843" y="117908"/>
                </a:lnTo>
                <a:lnTo>
                  <a:pt x="115907" y="58954"/>
                </a:lnTo>
                <a:lnTo>
                  <a:pt x="14843" y="0"/>
                </a:lnTo>
                <a:close/>
              </a:path>
            </a:pathLst>
          </a:custGeom>
          <a:solidFill>
            <a:srgbClr val="6095C9"/>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2013" name="Google Shape;2013;p63"/>
          <p:cNvSpPr txBox="1"/>
          <p:nvPr/>
        </p:nvSpPr>
        <p:spPr>
          <a:xfrm>
            <a:off x="4800600" y="6011915"/>
            <a:ext cx="4419600" cy="465000"/>
          </a:xfrm>
          <a:prstGeom prst="rect">
            <a:avLst/>
          </a:prstGeom>
          <a:noFill/>
          <a:ln>
            <a:noFill/>
          </a:ln>
        </p:spPr>
        <p:txBody>
          <a:bodyPr spcFirstLastPara="1" wrap="square" lIns="0" tIns="0" rIns="0" bIns="0" anchor="t" anchorCtr="0">
            <a:noAutofit/>
          </a:bodyPr>
          <a:lstStyle/>
          <a:p>
            <a:pPr marL="12700" marR="5080" lvl="0" indent="0" algn="ctr" rtl="0">
              <a:lnSpc>
                <a:spcPct val="165217"/>
              </a:lnSpc>
              <a:spcBef>
                <a:spcPts val="0"/>
              </a:spcBef>
              <a:spcAft>
                <a:spcPts val="0"/>
              </a:spcAft>
              <a:buNone/>
            </a:pPr>
            <a:r>
              <a:rPr lang="en-US" sz="2300">
                <a:solidFill>
                  <a:schemeClr val="lt2"/>
                </a:solidFill>
                <a:latin typeface="Avenir"/>
                <a:ea typeface="Avenir"/>
                <a:cs typeface="Avenir"/>
                <a:sym typeface="Avenir"/>
              </a:rPr>
              <a:t>Number of surgeries</a:t>
            </a:r>
            <a:endParaRPr sz="2300">
              <a:solidFill>
                <a:schemeClr val="lt2"/>
              </a:solidFill>
              <a:latin typeface="Avenir"/>
              <a:ea typeface="Avenir"/>
              <a:cs typeface="Avenir"/>
              <a:sym typeface="Avenir"/>
            </a:endParaRPr>
          </a:p>
        </p:txBody>
      </p:sp>
      <p:sp>
        <p:nvSpPr>
          <p:cNvPr id="2014" name="Google Shape;2014;p63"/>
          <p:cNvSpPr txBox="1"/>
          <p:nvPr/>
        </p:nvSpPr>
        <p:spPr>
          <a:xfrm>
            <a:off x="3886200" y="5707115"/>
            <a:ext cx="6553200" cy="465000"/>
          </a:xfrm>
          <a:prstGeom prst="rect">
            <a:avLst/>
          </a:prstGeom>
          <a:noFill/>
          <a:ln>
            <a:noFill/>
          </a:ln>
        </p:spPr>
        <p:txBody>
          <a:bodyPr spcFirstLastPara="1" wrap="square" lIns="0" tIns="0" rIns="0" bIns="0" anchor="t" anchorCtr="0">
            <a:noAutofit/>
          </a:bodyPr>
          <a:lstStyle/>
          <a:p>
            <a:pPr marL="12700" marR="5080" lvl="0" indent="0" algn="l" rtl="0">
              <a:lnSpc>
                <a:spcPct val="211111"/>
              </a:lnSpc>
              <a:spcBef>
                <a:spcPts val="0"/>
              </a:spcBef>
              <a:spcAft>
                <a:spcPts val="0"/>
              </a:spcAft>
              <a:buNone/>
            </a:pPr>
            <a:r>
              <a:rPr lang="en-US" sz="1800">
                <a:solidFill>
                  <a:srgbClr val="A6A6A6"/>
                </a:solidFill>
                <a:latin typeface="Avenir"/>
                <a:ea typeface="Avenir"/>
                <a:cs typeface="Avenir"/>
                <a:sym typeface="Avenir"/>
              </a:rPr>
              <a:t>012345	</a:t>
            </a:r>
            <a:endParaRPr sz="1800">
              <a:solidFill>
                <a:srgbClr val="A6A6A6"/>
              </a:solidFill>
              <a:latin typeface="Avenir"/>
              <a:ea typeface="Avenir"/>
              <a:cs typeface="Avenir"/>
              <a:sym typeface="Avenir"/>
            </a:endParaRPr>
          </a:p>
        </p:txBody>
      </p:sp>
      <p:sp>
        <p:nvSpPr>
          <p:cNvPr id="2015" name="Google Shape;2015;p63"/>
          <p:cNvSpPr txBox="1"/>
          <p:nvPr/>
        </p:nvSpPr>
        <p:spPr>
          <a:xfrm>
            <a:off x="2057400" y="3352800"/>
            <a:ext cx="2133600" cy="465000"/>
          </a:xfrm>
          <a:prstGeom prst="rect">
            <a:avLst/>
          </a:prstGeom>
          <a:noFill/>
          <a:ln>
            <a:noFill/>
          </a:ln>
        </p:spPr>
        <p:txBody>
          <a:bodyPr spcFirstLastPara="1" wrap="square" lIns="0" tIns="0" rIns="0" bIns="0" anchor="t" anchorCtr="0">
            <a:noAutofit/>
          </a:bodyPr>
          <a:lstStyle/>
          <a:p>
            <a:pPr marL="12700" marR="5080" lvl="0" indent="0" algn="ctr" rtl="0">
              <a:lnSpc>
                <a:spcPct val="165217"/>
              </a:lnSpc>
              <a:spcBef>
                <a:spcPts val="0"/>
              </a:spcBef>
              <a:spcAft>
                <a:spcPts val="0"/>
              </a:spcAft>
              <a:buNone/>
            </a:pPr>
            <a:r>
              <a:rPr lang="en-US" sz="2300">
                <a:solidFill>
                  <a:schemeClr val="lt2"/>
                </a:solidFill>
                <a:latin typeface="Avenir"/>
                <a:ea typeface="Avenir"/>
                <a:cs typeface="Avenir"/>
                <a:sym typeface="Avenir"/>
              </a:rPr>
              <a:t>Age</a:t>
            </a:r>
            <a:endParaRPr sz="2300">
              <a:solidFill>
                <a:schemeClr val="lt2"/>
              </a:solidFill>
              <a:latin typeface="Avenir"/>
              <a:ea typeface="Avenir"/>
              <a:cs typeface="Avenir"/>
              <a:sym typeface="Avenir"/>
            </a:endParaRPr>
          </a:p>
        </p:txBody>
      </p:sp>
      <p:sp>
        <p:nvSpPr>
          <p:cNvPr id="2016" name="Google Shape;2016;p63"/>
          <p:cNvSpPr txBox="1"/>
          <p:nvPr/>
        </p:nvSpPr>
        <p:spPr>
          <a:xfrm>
            <a:off x="3539066" y="1562724"/>
            <a:ext cx="304800" cy="4838100"/>
          </a:xfrm>
          <a:prstGeom prst="rect">
            <a:avLst/>
          </a:prstGeom>
          <a:noFill/>
          <a:ln>
            <a:noFill/>
          </a:ln>
        </p:spPr>
        <p:txBody>
          <a:bodyPr spcFirstLastPara="1" wrap="square" lIns="0" tIns="0" rIns="0" bIns="0" anchor="t" anchorCtr="0">
            <a:noAutofit/>
          </a:bodyPr>
          <a:lstStyle/>
          <a:p>
            <a:pPr marL="12700" marR="5080" lvl="0" indent="0" algn="r" rtl="0">
              <a:lnSpc>
                <a:spcPct val="211111"/>
              </a:lnSpc>
              <a:spcBef>
                <a:spcPts val="0"/>
              </a:spcBef>
              <a:spcAft>
                <a:spcPts val="0"/>
              </a:spcAft>
              <a:buNone/>
            </a:pPr>
            <a:r>
              <a:rPr lang="en-US" sz="1800">
                <a:solidFill>
                  <a:srgbClr val="A6A6A6"/>
                </a:solidFill>
                <a:latin typeface="Avenir"/>
                <a:ea typeface="Avenir"/>
                <a:cs typeface="Avenir"/>
                <a:sym typeface="Avenir"/>
              </a:rPr>
              <a:t>60			40	</a:t>
            </a:r>
            <a:endParaRPr/>
          </a:p>
          <a:p>
            <a:pPr marL="12700" marR="5080" lvl="0" indent="0" algn="r" rtl="0">
              <a:lnSpc>
                <a:spcPct val="211111"/>
              </a:lnSpc>
              <a:spcBef>
                <a:spcPts val="0"/>
              </a:spcBef>
              <a:spcAft>
                <a:spcPts val="0"/>
              </a:spcAft>
              <a:buNone/>
            </a:pPr>
            <a:endParaRPr sz="1800">
              <a:solidFill>
                <a:srgbClr val="A6A6A6"/>
              </a:solidFill>
              <a:latin typeface="Avenir"/>
              <a:ea typeface="Avenir"/>
              <a:cs typeface="Avenir"/>
              <a:sym typeface="Avenir"/>
            </a:endParaRPr>
          </a:p>
          <a:p>
            <a:pPr marL="12700" marR="5080" lvl="0" indent="0" algn="r" rtl="0">
              <a:lnSpc>
                <a:spcPct val="211111"/>
              </a:lnSpc>
              <a:spcBef>
                <a:spcPts val="0"/>
              </a:spcBef>
              <a:spcAft>
                <a:spcPts val="0"/>
              </a:spcAft>
              <a:buNone/>
            </a:pPr>
            <a:r>
              <a:rPr lang="en-US" sz="1800">
                <a:solidFill>
                  <a:srgbClr val="A6A6A6"/>
                </a:solidFill>
                <a:latin typeface="Avenir"/>
                <a:ea typeface="Avenir"/>
                <a:cs typeface="Avenir"/>
                <a:sym typeface="Avenir"/>
              </a:rPr>
              <a:t>20	</a:t>
            </a:r>
            <a:endParaRPr sz="1800">
              <a:solidFill>
                <a:srgbClr val="A6A6A6"/>
              </a:solidFill>
              <a:latin typeface="Avenir"/>
              <a:ea typeface="Avenir"/>
              <a:cs typeface="Avenir"/>
              <a:sym typeface="Avenir"/>
            </a:endParaRPr>
          </a:p>
        </p:txBody>
      </p:sp>
      <p:sp>
        <p:nvSpPr>
          <p:cNvPr id="2017" name="Google Shape;2017;p63"/>
          <p:cNvSpPr/>
          <p:nvPr/>
        </p:nvSpPr>
        <p:spPr>
          <a:xfrm>
            <a:off x="4419600" y="2667000"/>
            <a:ext cx="228600" cy="228600"/>
          </a:xfrm>
          <a:prstGeom prst="ellipse">
            <a:avLst/>
          </a:prstGeom>
          <a:solidFill>
            <a:srgbClr val="C0504D"/>
          </a:solidFill>
          <a:ln w="57150" cap="flat" cmpd="sng">
            <a:solidFill>
              <a:srgbClr val="7F7F7F"/>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018" name="Google Shape;2018;p63"/>
          <p:cNvSpPr/>
          <p:nvPr/>
        </p:nvSpPr>
        <p:spPr>
          <a:xfrm>
            <a:off x="4004734" y="3124200"/>
            <a:ext cx="228600" cy="228600"/>
          </a:xfrm>
          <a:prstGeom prst="ellipse">
            <a:avLst/>
          </a:prstGeom>
          <a:solidFill>
            <a:srgbClr val="4BACC6"/>
          </a:solidFill>
          <a:ln w="57150" cap="flat" cmpd="sng">
            <a:solidFill>
              <a:srgbClr val="7F7F7F"/>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019" name="Google Shape;2019;p63"/>
          <p:cNvSpPr/>
          <p:nvPr/>
        </p:nvSpPr>
        <p:spPr>
          <a:xfrm>
            <a:off x="4004734" y="1981200"/>
            <a:ext cx="228600" cy="228600"/>
          </a:xfrm>
          <a:prstGeom prst="ellipse">
            <a:avLst/>
          </a:prstGeom>
          <a:solidFill>
            <a:srgbClr val="C0504D"/>
          </a:solidFill>
          <a:ln w="57150" cap="flat" cmpd="sng">
            <a:solidFill>
              <a:srgbClr val="7F7F7F"/>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020" name="Google Shape;2020;p63"/>
          <p:cNvSpPr/>
          <p:nvPr/>
        </p:nvSpPr>
        <p:spPr>
          <a:xfrm>
            <a:off x="4114800" y="1981200"/>
            <a:ext cx="228600" cy="228600"/>
          </a:xfrm>
          <a:prstGeom prst="ellipse">
            <a:avLst/>
          </a:prstGeom>
          <a:solidFill>
            <a:srgbClr val="C0504D"/>
          </a:solidFill>
          <a:ln w="57150" cap="flat" cmpd="sng">
            <a:solidFill>
              <a:srgbClr val="7F7F7F"/>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021" name="Google Shape;2021;p63"/>
          <p:cNvSpPr/>
          <p:nvPr/>
        </p:nvSpPr>
        <p:spPr>
          <a:xfrm>
            <a:off x="4203699" y="2133600"/>
            <a:ext cx="228600" cy="228600"/>
          </a:xfrm>
          <a:prstGeom prst="ellipse">
            <a:avLst/>
          </a:prstGeom>
          <a:solidFill>
            <a:srgbClr val="C0504D"/>
          </a:solidFill>
          <a:ln w="57150" cap="flat" cmpd="sng">
            <a:solidFill>
              <a:srgbClr val="7F7F7F"/>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022" name="Google Shape;2022;p63"/>
          <p:cNvSpPr/>
          <p:nvPr/>
        </p:nvSpPr>
        <p:spPr>
          <a:xfrm>
            <a:off x="4343400" y="2514600"/>
            <a:ext cx="228600" cy="228600"/>
          </a:xfrm>
          <a:prstGeom prst="ellipse">
            <a:avLst/>
          </a:prstGeom>
          <a:solidFill>
            <a:srgbClr val="C0504D"/>
          </a:solidFill>
          <a:ln w="57150" cap="flat" cmpd="sng">
            <a:solidFill>
              <a:srgbClr val="7F7F7F"/>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023" name="Google Shape;2023;p63"/>
          <p:cNvSpPr/>
          <p:nvPr/>
        </p:nvSpPr>
        <p:spPr>
          <a:xfrm>
            <a:off x="4114800" y="3733800"/>
            <a:ext cx="228600" cy="228600"/>
          </a:xfrm>
          <a:prstGeom prst="ellipse">
            <a:avLst/>
          </a:prstGeom>
          <a:solidFill>
            <a:srgbClr val="4BACC6"/>
          </a:solidFill>
          <a:ln w="57150" cap="flat" cmpd="sng">
            <a:solidFill>
              <a:srgbClr val="7F7F7F"/>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024" name="Google Shape;2024;p63"/>
          <p:cNvSpPr/>
          <p:nvPr/>
        </p:nvSpPr>
        <p:spPr>
          <a:xfrm>
            <a:off x="4237565" y="4572000"/>
            <a:ext cx="228600" cy="228600"/>
          </a:xfrm>
          <a:prstGeom prst="ellipse">
            <a:avLst/>
          </a:prstGeom>
          <a:solidFill>
            <a:srgbClr val="4BACC6"/>
          </a:solidFill>
          <a:ln w="57150" cap="flat" cmpd="sng">
            <a:solidFill>
              <a:srgbClr val="7F7F7F"/>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025" name="Google Shape;2025;p63"/>
          <p:cNvSpPr/>
          <p:nvPr/>
        </p:nvSpPr>
        <p:spPr>
          <a:xfrm>
            <a:off x="4343400" y="5029200"/>
            <a:ext cx="228600" cy="228600"/>
          </a:xfrm>
          <a:prstGeom prst="ellipse">
            <a:avLst/>
          </a:prstGeom>
          <a:solidFill>
            <a:srgbClr val="4BACC6"/>
          </a:solidFill>
          <a:ln w="57150" cap="flat" cmpd="sng">
            <a:solidFill>
              <a:srgbClr val="7F7F7F"/>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026" name="Google Shape;2026;p63"/>
          <p:cNvSpPr/>
          <p:nvPr/>
        </p:nvSpPr>
        <p:spPr>
          <a:xfrm>
            <a:off x="4419600" y="5181600"/>
            <a:ext cx="228600" cy="228600"/>
          </a:xfrm>
          <a:prstGeom prst="ellipse">
            <a:avLst/>
          </a:prstGeom>
          <a:solidFill>
            <a:srgbClr val="4BACC6"/>
          </a:solidFill>
          <a:ln w="57150" cap="flat" cmpd="sng">
            <a:solidFill>
              <a:srgbClr val="7F7F7F"/>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027" name="Google Shape;2027;p63"/>
          <p:cNvSpPr/>
          <p:nvPr/>
        </p:nvSpPr>
        <p:spPr>
          <a:xfrm>
            <a:off x="3996266" y="3505200"/>
            <a:ext cx="228600" cy="228600"/>
          </a:xfrm>
          <a:prstGeom prst="ellipse">
            <a:avLst/>
          </a:prstGeom>
          <a:solidFill>
            <a:srgbClr val="4BACC6"/>
          </a:solidFill>
          <a:ln w="57150" cap="flat" cmpd="sng">
            <a:solidFill>
              <a:srgbClr val="7F7F7F"/>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028" name="Google Shape;2028;p63"/>
          <p:cNvSpPr/>
          <p:nvPr/>
        </p:nvSpPr>
        <p:spPr>
          <a:xfrm>
            <a:off x="3996266" y="3962400"/>
            <a:ext cx="228600" cy="228600"/>
          </a:xfrm>
          <a:prstGeom prst="ellipse">
            <a:avLst/>
          </a:prstGeom>
          <a:solidFill>
            <a:srgbClr val="4BACC6"/>
          </a:solidFill>
          <a:ln w="57150" cap="flat" cmpd="sng">
            <a:solidFill>
              <a:srgbClr val="7F7F7F"/>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029" name="Google Shape;2029;p63"/>
          <p:cNvSpPr/>
          <p:nvPr/>
        </p:nvSpPr>
        <p:spPr>
          <a:xfrm>
            <a:off x="3996266" y="4267200"/>
            <a:ext cx="228600" cy="228600"/>
          </a:xfrm>
          <a:prstGeom prst="ellipse">
            <a:avLst/>
          </a:prstGeom>
          <a:solidFill>
            <a:srgbClr val="4BACC6"/>
          </a:solidFill>
          <a:ln w="57150" cap="flat" cmpd="sng">
            <a:solidFill>
              <a:srgbClr val="7F7F7F"/>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030" name="Google Shape;2030;p63"/>
          <p:cNvSpPr/>
          <p:nvPr/>
        </p:nvSpPr>
        <p:spPr>
          <a:xfrm>
            <a:off x="3996266" y="4648200"/>
            <a:ext cx="228600" cy="228600"/>
          </a:xfrm>
          <a:prstGeom prst="ellipse">
            <a:avLst/>
          </a:prstGeom>
          <a:solidFill>
            <a:srgbClr val="4BACC6"/>
          </a:solidFill>
          <a:ln w="57150" cap="flat" cmpd="sng">
            <a:solidFill>
              <a:srgbClr val="7F7F7F"/>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031" name="Google Shape;2031;p63"/>
          <p:cNvSpPr/>
          <p:nvPr/>
        </p:nvSpPr>
        <p:spPr>
          <a:xfrm>
            <a:off x="3996266" y="5029200"/>
            <a:ext cx="228600" cy="228600"/>
          </a:xfrm>
          <a:prstGeom prst="ellipse">
            <a:avLst/>
          </a:prstGeom>
          <a:solidFill>
            <a:srgbClr val="4BACC6"/>
          </a:solidFill>
          <a:ln w="57150" cap="flat" cmpd="sng">
            <a:solidFill>
              <a:srgbClr val="7F7F7F"/>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032" name="Google Shape;2032;p63"/>
          <p:cNvSpPr/>
          <p:nvPr/>
        </p:nvSpPr>
        <p:spPr>
          <a:xfrm>
            <a:off x="3996266" y="5257800"/>
            <a:ext cx="228600" cy="228600"/>
          </a:xfrm>
          <a:prstGeom prst="ellipse">
            <a:avLst/>
          </a:prstGeom>
          <a:solidFill>
            <a:srgbClr val="4BACC6"/>
          </a:solidFill>
          <a:ln w="57150" cap="flat" cmpd="sng">
            <a:solidFill>
              <a:srgbClr val="7F7F7F"/>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033" name="Google Shape;2033;p63"/>
          <p:cNvSpPr/>
          <p:nvPr/>
        </p:nvSpPr>
        <p:spPr>
          <a:xfrm>
            <a:off x="4114800" y="5029200"/>
            <a:ext cx="228600" cy="228600"/>
          </a:xfrm>
          <a:prstGeom prst="ellipse">
            <a:avLst/>
          </a:prstGeom>
          <a:solidFill>
            <a:srgbClr val="4BACC6"/>
          </a:solidFill>
          <a:ln w="57150" cap="flat" cmpd="sng">
            <a:solidFill>
              <a:srgbClr val="7F7F7F"/>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034" name="Google Shape;2034;p63"/>
          <p:cNvSpPr/>
          <p:nvPr/>
        </p:nvSpPr>
        <p:spPr>
          <a:xfrm>
            <a:off x="4114800" y="4191000"/>
            <a:ext cx="228600" cy="228600"/>
          </a:xfrm>
          <a:prstGeom prst="ellipse">
            <a:avLst/>
          </a:prstGeom>
          <a:solidFill>
            <a:srgbClr val="4BACC6"/>
          </a:solidFill>
          <a:ln w="57150" cap="flat" cmpd="sng">
            <a:solidFill>
              <a:srgbClr val="7F7F7F"/>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035" name="Google Shape;2035;p63"/>
          <p:cNvSpPr/>
          <p:nvPr/>
        </p:nvSpPr>
        <p:spPr>
          <a:xfrm>
            <a:off x="4114800" y="4648200"/>
            <a:ext cx="228600" cy="228600"/>
          </a:xfrm>
          <a:prstGeom prst="ellipse">
            <a:avLst/>
          </a:prstGeom>
          <a:solidFill>
            <a:srgbClr val="4BACC6"/>
          </a:solidFill>
          <a:ln w="57150" cap="flat" cmpd="sng">
            <a:solidFill>
              <a:srgbClr val="7F7F7F"/>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036" name="Google Shape;2036;p63"/>
          <p:cNvSpPr/>
          <p:nvPr/>
        </p:nvSpPr>
        <p:spPr>
          <a:xfrm>
            <a:off x="4203699" y="5257800"/>
            <a:ext cx="228600" cy="228600"/>
          </a:xfrm>
          <a:prstGeom prst="ellipse">
            <a:avLst/>
          </a:prstGeom>
          <a:solidFill>
            <a:srgbClr val="4BACC6"/>
          </a:solidFill>
          <a:ln w="57150" cap="flat" cmpd="sng">
            <a:solidFill>
              <a:srgbClr val="7F7F7F"/>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037" name="Google Shape;2037;p63"/>
          <p:cNvSpPr/>
          <p:nvPr/>
        </p:nvSpPr>
        <p:spPr>
          <a:xfrm>
            <a:off x="4343400" y="5181600"/>
            <a:ext cx="228600" cy="228600"/>
          </a:xfrm>
          <a:prstGeom prst="ellipse">
            <a:avLst/>
          </a:prstGeom>
          <a:solidFill>
            <a:srgbClr val="4BACC6"/>
          </a:solidFill>
          <a:ln w="57150" cap="flat" cmpd="sng">
            <a:solidFill>
              <a:srgbClr val="7F7F7F"/>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038" name="Google Shape;2038;p63"/>
          <p:cNvSpPr/>
          <p:nvPr/>
        </p:nvSpPr>
        <p:spPr>
          <a:xfrm>
            <a:off x="4343400" y="5410200"/>
            <a:ext cx="228600" cy="228600"/>
          </a:xfrm>
          <a:prstGeom prst="ellipse">
            <a:avLst/>
          </a:prstGeom>
          <a:solidFill>
            <a:srgbClr val="4BACC6"/>
          </a:solidFill>
          <a:ln w="57150" cap="flat" cmpd="sng">
            <a:solidFill>
              <a:srgbClr val="7F7F7F"/>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039" name="Google Shape;2039;p63"/>
          <p:cNvSpPr/>
          <p:nvPr/>
        </p:nvSpPr>
        <p:spPr>
          <a:xfrm>
            <a:off x="4419600" y="5410200"/>
            <a:ext cx="228600" cy="228600"/>
          </a:xfrm>
          <a:prstGeom prst="ellipse">
            <a:avLst/>
          </a:prstGeom>
          <a:solidFill>
            <a:srgbClr val="4BACC6"/>
          </a:solidFill>
          <a:ln w="57150" cap="flat" cmpd="sng">
            <a:solidFill>
              <a:srgbClr val="7F7F7F"/>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040" name="Google Shape;2040;p63"/>
          <p:cNvSpPr/>
          <p:nvPr/>
        </p:nvSpPr>
        <p:spPr>
          <a:xfrm>
            <a:off x="4343400" y="1828800"/>
            <a:ext cx="228600" cy="228600"/>
          </a:xfrm>
          <a:prstGeom prst="ellipse">
            <a:avLst/>
          </a:prstGeom>
          <a:solidFill>
            <a:srgbClr val="C0504D"/>
          </a:solidFill>
          <a:ln w="57150" cap="flat" cmpd="sng">
            <a:solidFill>
              <a:srgbClr val="7F7F7F"/>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041" name="Google Shape;2041;p63"/>
          <p:cNvSpPr/>
          <p:nvPr/>
        </p:nvSpPr>
        <p:spPr>
          <a:xfrm>
            <a:off x="4343400" y="3124200"/>
            <a:ext cx="228600" cy="228600"/>
          </a:xfrm>
          <a:prstGeom prst="ellipse">
            <a:avLst/>
          </a:prstGeom>
          <a:solidFill>
            <a:srgbClr val="C0504D"/>
          </a:solidFill>
          <a:ln w="57150" cap="flat" cmpd="sng">
            <a:solidFill>
              <a:srgbClr val="7F7F7F"/>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042" name="Google Shape;2042;p63"/>
          <p:cNvSpPr/>
          <p:nvPr/>
        </p:nvSpPr>
        <p:spPr>
          <a:xfrm>
            <a:off x="4343400" y="3505200"/>
            <a:ext cx="228600" cy="228600"/>
          </a:xfrm>
          <a:prstGeom prst="ellipse">
            <a:avLst/>
          </a:prstGeom>
          <a:solidFill>
            <a:srgbClr val="C0504D"/>
          </a:solidFill>
          <a:ln w="57150" cap="flat" cmpd="sng">
            <a:solidFill>
              <a:srgbClr val="7F7F7F"/>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043" name="Google Shape;2043;p63"/>
          <p:cNvSpPr/>
          <p:nvPr/>
        </p:nvSpPr>
        <p:spPr>
          <a:xfrm>
            <a:off x="4343400" y="3886200"/>
            <a:ext cx="228600" cy="228600"/>
          </a:xfrm>
          <a:prstGeom prst="ellipse">
            <a:avLst/>
          </a:prstGeom>
          <a:solidFill>
            <a:srgbClr val="C0504D"/>
          </a:solidFill>
          <a:ln w="57150" cap="flat" cmpd="sng">
            <a:solidFill>
              <a:srgbClr val="7F7F7F"/>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044" name="Google Shape;2044;p63"/>
          <p:cNvSpPr/>
          <p:nvPr/>
        </p:nvSpPr>
        <p:spPr>
          <a:xfrm>
            <a:off x="4343400" y="4343400"/>
            <a:ext cx="228600" cy="228600"/>
          </a:xfrm>
          <a:prstGeom prst="ellipse">
            <a:avLst/>
          </a:prstGeom>
          <a:solidFill>
            <a:srgbClr val="C0504D"/>
          </a:solidFill>
          <a:ln w="57150" cap="flat" cmpd="sng">
            <a:solidFill>
              <a:srgbClr val="7F7F7F"/>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045" name="Google Shape;2045;p63"/>
          <p:cNvSpPr/>
          <p:nvPr/>
        </p:nvSpPr>
        <p:spPr>
          <a:xfrm>
            <a:off x="4343400" y="4648200"/>
            <a:ext cx="228600" cy="228600"/>
          </a:xfrm>
          <a:prstGeom prst="ellipse">
            <a:avLst/>
          </a:prstGeom>
          <a:solidFill>
            <a:srgbClr val="C0504D"/>
          </a:solidFill>
          <a:ln w="57150" cap="flat" cmpd="sng">
            <a:solidFill>
              <a:srgbClr val="7F7F7F"/>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046" name="Google Shape;2046;p63"/>
          <p:cNvSpPr/>
          <p:nvPr/>
        </p:nvSpPr>
        <p:spPr>
          <a:xfrm>
            <a:off x="4419600" y="2971800"/>
            <a:ext cx="228600" cy="228600"/>
          </a:xfrm>
          <a:prstGeom prst="ellipse">
            <a:avLst/>
          </a:prstGeom>
          <a:solidFill>
            <a:srgbClr val="C0504D"/>
          </a:solidFill>
          <a:ln w="57150" cap="flat" cmpd="sng">
            <a:solidFill>
              <a:srgbClr val="7F7F7F"/>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047" name="Google Shape;2047;p63"/>
          <p:cNvSpPr/>
          <p:nvPr/>
        </p:nvSpPr>
        <p:spPr>
          <a:xfrm>
            <a:off x="4419600" y="3657600"/>
            <a:ext cx="228600" cy="228600"/>
          </a:xfrm>
          <a:prstGeom prst="ellipse">
            <a:avLst/>
          </a:prstGeom>
          <a:solidFill>
            <a:srgbClr val="C0504D"/>
          </a:solidFill>
          <a:ln w="57150" cap="flat" cmpd="sng">
            <a:solidFill>
              <a:srgbClr val="7F7F7F"/>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048" name="Google Shape;2048;p63"/>
          <p:cNvSpPr/>
          <p:nvPr/>
        </p:nvSpPr>
        <p:spPr>
          <a:xfrm>
            <a:off x="4419600" y="4191000"/>
            <a:ext cx="228600" cy="228600"/>
          </a:xfrm>
          <a:prstGeom prst="ellipse">
            <a:avLst/>
          </a:prstGeom>
          <a:solidFill>
            <a:srgbClr val="C0504D"/>
          </a:solidFill>
          <a:ln w="57150" cap="flat" cmpd="sng">
            <a:solidFill>
              <a:srgbClr val="7F7F7F"/>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049" name="Google Shape;2049;p63"/>
          <p:cNvSpPr/>
          <p:nvPr/>
        </p:nvSpPr>
        <p:spPr>
          <a:xfrm>
            <a:off x="4419600" y="4800600"/>
            <a:ext cx="228600" cy="228600"/>
          </a:xfrm>
          <a:prstGeom prst="ellipse">
            <a:avLst/>
          </a:prstGeom>
          <a:solidFill>
            <a:srgbClr val="C0504D"/>
          </a:solidFill>
          <a:ln w="57150" cap="flat" cmpd="sng">
            <a:solidFill>
              <a:srgbClr val="7F7F7F"/>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050" name="Google Shape;2050;p63"/>
          <p:cNvSpPr/>
          <p:nvPr/>
        </p:nvSpPr>
        <p:spPr>
          <a:xfrm>
            <a:off x="4203699" y="4038600"/>
            <a:ext cx="228600" cy="228600"/>
          </a:xfrm>
          <a:prstGeom prst="ellipse">
            <a:avLst/>
          </a:prstGeom>
          <a:solidFill>
            <a:srgbClr val="C0504D"/>
          </a:solidFill>
          <a:ln w="57150" cap="flat" cmpd="sng">
            <a:solidFill>
              <a:srgbClr val="7F7F7F"/>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051" name="Google Shape;2051;p63"/>
          <p:cNvSpPr/>
          <p:nvPr/>
        </p:nvSpPr>
        <p:spPr>
          <a:xfrm>
            <a:off x="4203699" y="3581400"/>
            <a:ext cx="228600" cy="228600"/>
          </a:xfrm>
          <a:prstGeom prst="ellipse">
            <a:avLst/>
          </a:prstGeom>
          <a:solidFill>
            <a:srgbClr val="C0504D"/>
          </a:solidFill>
          <a:ln w="57150" cap="flat" cmpd="sng">
            <a:solidFill>
              <a:srgbClr val="7F7F7F"/>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052" name="Google Shape;2052;p63"/>
          <p:cNvSpPr/>
          <p:nvPr/>
        </p:nvSpPr>
        <p:spPr>
          <a:xfrm>
            <a:off x="4203699" y="3048000"/>
            <a:ext cx="228600" cy="228600"/>
          </a:xfrm>
          <a:prstGeom prst="ellipse">
            <a:avLst/>
          </a:prstGeom>
          <a:solidFill>
            <a:srgbClr val="C0504D"/>
          </a:solidFill>
          <a:ln w="57150" cap="flat" cmpd="sng">
            <a:solidFill>
              <a:srgbClr val="7F7F7F"/>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053" name="Google Shape;2053;p63"/>
          <p:cNvSpPr/>
          <p:nvPr/>
        </p:nvSpPr>
        <p:spPr>
          <a:xfrm>
            <a:off x="4203699" y="2667000"/>
            <a:ext cx="228600" cy="228600"/>
          </a:xfrm>
          <a:prstGeom prst="ellipse">
            <a:avLst/>
          </a:prstGeom>
          <a:solidFill>
            <a:srgbClr val="C0504D"/>
          </a:solidFill>
          <a:ln w="57150" cap="flat" cmpd="sng">
            <a:solidFill>
              <a:srgbClr val="7F7F7F"/>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054" name="Google Shape;2054;p63"/>
          <p:cNvSpPr/>
          <p:nvPr/>
        </p:nvSpPr>
        <p:spPr>
          <a:xfrm>
            <a:off x="4114800" y="3276600"/>
            <a:ext cx="228600" cy="228600"/>
          </a:xfrm>
          <a:prstGeom prst="ellipse">
            <a:avLst/>
          </a:prstGeom>
          <a:solidFill>
            <a:srgbClr val="C0504D"/>
          </a:solidFill>
          <a:ln w="57150" cap="flat" cmpd="sng">
            <a:solidFill>
              <a:srgbClr val="7F7F7F"/>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055" name="Google Shape;2055;p63"/>
          <p:cNvSpPr/>
          <p:nvPr/>
        </p:nvSpPr>
        <p:spPr>
          <a:xfrm>
            <a:off x="4114800" y="2743200"/>
            <a:ext cx="228600" cy="228600"/>
          </a:xfrm>
          <a:prstGeom prst="ellipse">
            <a:avLst/>
          </a:prstGeom>
          <a:solidFill>
            <a:srgbClr val="C0504D"/>
          </a:solidFill>
          <a:ln w="57150" cap="flat" cmpd="sng">
            <a:solidFill>
              <a:srgbClr val="7F7F7F"/>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056" name="Google Shape;2056;p63"/>
          <p:cNvSpPr/>
          <p:nvPr/>
        </p:nvSpPr>
        <p:spPr>
          <a:xfrm>
            <a:off x="4114800" y="2514600"/>
            <a:ext cx="228600" cy="228600"/>
          </a:xfrm>
          <a:prstGeom prst="ellipse">
            <a:avLst/>
          </a:prstGeom>
          <a:solidFill>
            <a:srgbClr val="C0504D"/>
          </a:solidFill>
          <a:ln w="57150" cap="flat" cmpd="sng">
            <a:solidFill>
              <a:srgbClr val="7F7F7F"/>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057" name="Google Shape;2057;p63"/>
          <p:cNvSpPr/>
          <p:nvPr/>
        </p:nvSpPr>
        <p:spPr>
          <a:xfrm>
            <a:off x="3996266" y="2743200"/>
            <a:ext cx="228600" cy="228600"/>
          </a:xfrm>
          <a:prstGeom prst="ellipse">
            <a:avLst/>
          </a:prstGeom>
          <a:solidFill>
            <a:srgbClr val="C0504D"/>
          </a:solidFill>
          <a:ln w="57150" cap="flat" cmpd="sng">
            <a:solidFill>
              <a:srgbClr val="7F7F7F"/>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058" name="Google Shape;2058;p63"/>
          <p:cNvSpPr/>
          <p:nvPr/>
        </p:nvSpPr>
        <p:spPr>
          <a:xfrm>
            <a:off x="3996266" y="2362200"/>
            <a:ext cx="228600" cy="228600"/>
          </a:xfrm>
          <a:prstGeom prst="ellipse">
            <a:avLst/>
          </a:prstGeom>
          <a:solidFill>
            <a:srgbClr val="C0504D"/>
          </a:solidFill>
          <a:ln w="57150" cap="flat" cmpd="sng">
            <a:solidFill>
              <a:srgbClr val="7F7F7F"/>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059" name="Google Shape;2059;p63"/>
          <p:cNvSpPr/>
          <p:nvPr/>
        </p:nvSpPr>
        <p:spPr>
          <a:xfrm>
            <a:off x="3996266" y="4495800"/>
            <a:ext cx="228600" cy="228600"/>
          </a:xfrm>
          <a:prstGeom prst="ellipse">
            <a:avLst/>
          </a:prstGeom>
          <a:solidFill>
            <a:srgbClr val="C0504D"/>
          </a:solidFill>
          <a:ln w="57150" cap="flat" cmpd="sng">
            <a:solidFill>
              <a:srgbClr val="7F7F7F"/>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060" name="Google Shape;2060;p63"/>
          <p:cNvSpPr/>
          <p:nvPr/>
        </p:nvSpPr>
        <p:spPr>
          <a:xfrm>
            <a:off x="4114800" y="5257800"/>
            <a:ext cx="228600" cy="228600"/>
          </a:xfrm>
          <a:prstGeom prst="ellipse">
            <a:avLst/>
          </a:prstGeom>
          <a:solidFill>
            <a:srgbClr val="C0504D"/>
          </a:solidFill>
          <a:ln w="57150" cap="flat" cmpd="sng">
            <a:solidFill>
              <a:srgbClr val="7F7F7F"/>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061" name="Google Shape;2061;p63"/>
          <p:cNvSpPr/>
          <p:nvPr/>
        </p:nvSpPr>
        <p:spPr>
          <a:xfrm>
            <a:off x="4237565" y="4724400"/>
            <a:ext cx="228600" cy="228600"/>
          </a:xfrm>
          <a:prstGeom prst="ellipse">
            <a:avLst/>
          </a:prstGeom>
          <a:solidFill>
            <a:srgbClr val="C0504D"/>
          </a:solidFill>
          <a:ln w="57150" cap="flat" cmpd="sng">
            <a:solidFill>
              <a:srgbClr val="7F7F7F"/>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062" name="Google Shape;2062;p63"/>
          <p:cNvSpPr/>
          <p:nvPr/>
        </p:nvSpPr>
        <p:spPr>
          <a:xfrm>
            <a:off x="4246033" y="4876800"/>
            <a:ext cx="228600" cy="228600"/>
          </a:xfrm>
          <a:prstGeom prst="ellipse">
            <a:avLst/>
          </a:prstGeom>
          <a:solidFill>
            <a:srgbClr val="4BACC6"/>
          </a:solidFill>
          <a:ln w="57150" cap="flat" cmpd="sng">
            <a:solidFill>
              <a:srgbClr val="7F7F7F"/>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063" name="Google Shape;2063;p63"/>
          <p:cNvSpPr/>
          <p:nvPr/>
        </p:nvSpPr>
        <p:spPr>
          <a:xfrm>
            <a:off x="4203699" y="5486400"/>
            <a:ext cx="228600" cy="228600"/>
          </a:xfrm>
          <a:prstGeom prst="ellipse">
            <a:avLst/>
          </a:prstGeom>
          <a:solidFill>
            <a:srgbClr val="4BACC6"/>
          </a:solidFill>
          <a:ln w="57150" cap="flat" cmpd="sng">
            <a:solidFill>
              <a:srgbClr val="7F7F7F"/>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064" name="Google Shape;2064;p63"/>
          <p:cNvSpPr/>
          <p:nvPr/>
        </p:nvSpPr>
        <p:spPr>
          <a:xfrm>
            <a:off x="4114800" y="4800600"/>
            <a:ext cx="228600" cy="228600"/>
          </a:xfrm>
          <a:prstGeom prst="ellipse">
            <a:avLst/>
          </a:prstGeom>
          <a:solidFill>
            <a:srgbClr val="4BACC6"/>
          </a:solidFill>
          <a:ln w="57150" cap="flat" cmpd="sng">
            <a:solidFill>
              <a:srgbClr val="7F7F7F"/>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065" name="Google Shape;2065;p63"/>
          <p:cNvSpPr/>
          <p:nvPr/>
        </p:nvSpPr>
        <p:spPr>
          <a:xfrm>
            <a:off x="4343400" y="2667000"/>
            <a:ext cx="228600" cy="228600"/>
          </a:xfrm>
          <a:prstGeom prst="ellipse">
            <a:avLst/>
          </a:prstGeom>
          <a:solidFill>
            <a:srgbClr val="4BACC6"/>
          </a:solidFill>
          <a:ln w="57150" cap="flat" cmpd="sng">
            <a:solidFill>
              <a:srgbClr val="7F7F7F"/>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066" name="Google Shape;2066;p63"/>
          <p:cNvSpPr/>
          <p:nvPr/>
        </p:nvSpPr>
        <p:spPr>
          <a:xfrm>
            <a:off x="4419600" y="3810000"/>
            <a:ext cx="228600" cy="228600"/>
          </a:xfrm>
          <a:prstGeom prst="ellipse">
            <a:avLst/>
          </a:prstGeom>
          <a:solidFill>
            <a:srgbClr val="4BACC6"/>
          </a:solidFill>
          <a:ln w="57150" cap="flat" cmpd="sng">
            <a:solidFill>
              <a:srgbClr val="7F7F7F"/>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070"/>
        <p:cNvGrpSpPr/>
        <p:nvPr/>
      </p:nvGrpSpPr>
      <p:grpSpPr>
        <a:xfrm>
          <a:off x="0" y="0"/>
          <a:ext cx="0" cy="0"/>
          <a:chOff x="0" y="0"/>
          <a:chExt cx="0" cy="0"/>
        </a:xfrm>
      </p:grpSpPr>
      <p:sp>
        <p:nvSpPr>
          <p:cNvPr id="2071" name="Google Shape;2071;p64"/>
          <p:cNvSpPr txBox="1">
            <a:spLocks noGrp="1"/>
          </p:cNvSpPr>
          <p:nvPr>
            <p:ph type="title"/>
          </p:nvPr>
        </p:nvSpPr>
        <p:spPr>
          <a:xfrm>
            <a:off x="388936" y="338418"/>
            <a:ext cx="9660900" cy="9855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Remember to Scale!</a:t>
            </a:r>
            <a:endParaRPr/>
          </a:p>
        </p:txBody>
      </p:sp>
      <p:sp>
        <p:nvSpPr>
          <p:cNvPr id="2072" name="Google Shape;2072;p64"/>
          <p:cNvSpPr/>
          <p:nvPr/>
        </p:nvSpPr>
        <p:spPr>
          <a:xfrm>
            <a:off x="3722716" y="1618211"/>
            <a:ext cx="291000" cy="42726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2073" name="Google Shape;2073;p64"/>
          <p:cNvSpPr/>
          <p:nvPr/>
        </p:nvSpPr>
        <p:spPr>
          <a:xfrm>
            <a:off x="3867901" y="1771300"/>
            <a:ext cx="0" cy="4055110"/>
          </a:xfrm>
          <a:custGeom>
            <a:avLst/>
            <a:gdLst/>
            <a:ahLst/>
            <a:cxnLst/>
            <a:rect l="l" t="t" r="r" b="b"/>
            <a:pathLst>
              <a:path w="120000" h="4055110" extrusionOk="0">
                <a:moveTo>
                  <a:pt x="0" y="4054669"/>
                </a:moveTo>
                <a:lnTo>
                  <a:pt x="0" y="0"/>
                </a:lnTo>
              </a:path>
            </a:pathLst>
          </a:custGeom>
          <a:noFill/>
          <a:ln w="25375" cap="flat" cmpd="sng">
            <a:solidFill>
              <a:srgbClr val="6095C9"/>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2074" name="Google Shape;2074;p64"/>
          <p:cNvSpPr/>
          <p:nvPr/>
        </p:nvSpPr>
        <p:spPr>
          <a:xfrm>
            <a:off x="3808947" y="1746096"/>
            <a:ext cx="118110" cy="116205"/>
          </a:xfrm>
          <a:custGeom>
            <a:avLst/>
            <a:gdLst/>
            <a:ahLst/>
            <a:cxnLst/>
            <a:rect l="l" t="t" r="r" b="b"/>
            <a:pathLst>
              <a:path w="118110" h="116205" extrusionOk="0">
                <a:moveTo>
                  <a:pt x="58954" y="0"/>
                </a:moveTo>
                <a:lnTo>
                  <a:pt x="0" y="101064"/>
                </a:lnTo>
                <a:lnTo>
                  <a:pt x="2047" y="108840"/>
                </a:lnTo>
                <a:lnTo>
                  <a:pt x="14164" y="115909"/>
                </a:lnTo>
                <a:lnTo>
                  <a:pt x="21940" y="113861"/>
                </a:lnTo>
                <a:lnTo>
                  <a:pt x="58954" y="50410"/>
                </a:lnTo>
                <a:lnTo>
                  <a:pt x="88360" y="50410"/>
                </a:lnTo>
                <a:lnTo>
                  <a:pt x="58954" y="0"/>
                </a:lnTo>
                <a:close/>
              </a:path>
              <a:path w="118110" h="116205" extrusionOk="0">
                <a:moveTo>
                  <a:pt x="88360" y="50410"/>
                </a:moveTo>
                <a:lnTo>
                  <a:pt x="58954" y="50410"/>
                </a:lnTo>
                <a:lnTo>
                  <a:pt x="95968" y="113861"/>
                </a:lnTo>
                <a:lnTo>
                  <a:pt x="103745" y="115909"/>
                </a:lnTo>
                <a:lnTo>
                  <a:pt x="115862" y="108840"/>
                </a:lnTo>
                <a:lnTo>
                  <a:pt x="117908" y="101064"/>
                </a:lnTo>
                <a:lnTo>
                  <a:pt x="88360" y="50410"/>
                </a:lnTo>
                <a:close/>
              </a:path>
            </a:pathLst>
          </a:custGeom>
          <a:solidFill>
            <a:srgbClr val="6095C9"/>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2075" name="Google Shape;2075;p64"/>
          <p:cNvSpPr/>
          <p:nvPr/>
        </p:nvSpPr>
        <p:spPr>
          <a:xfrm>
            <a:off x="3822468" y="5699759"/>
            <a:ext cx="6521400" cy="291000"/>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2076" name="Google Shape;2076;p64"/>
          <p:cNvSpPr/>
          <p:nvPr/>
        </p:nvSpPr>
        <p:spPr>
          <a:xfrm>
            <a:off x="3867901" y="5825971"/>
            <a:ext cx="6303645" cy="0"/>
          </a:xfrm>
          <a:custGeom>
            <a:avLst/>
            <a:gdLst/>
            <a:ahLst/>
            <a:cxnLst/>
            <a:rect l="l" t="t" r="r" b="b"/>
            <a:pathLst>
              <a:path w="6303645" h="120000" extrusionOk="0">
                <a:moveTo>
                  <a:pt x="0" y="0"/>
                </a:moveTo>
                <a:lnTo>
                  <a:pt x="6303362" y="0"/>
                </a:lnTo>
              </a:path>
            </a:pathLst>
          </a:custGeom>
          <a:noFill/>
          <a:ln w="25375" cap="flat" cmpd="sng">
            <a:solidFill>
              <a:srgbClr val="6095C9"/>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2077" name="Google Shape;2077;p64"/>
          <p:cNvSpPr/>
          <p:nvPr/>
        </p:nvSpPr>
        <p:spPr>
          <a:xfrm>
            <a:off x="10080561" y="5767016"/>
            <a:ext cx="116204" cy="118110"/>
          </a:xfrm>
          <a:custGeom>
            <a:avLst/>
            <a:gdLst/>
            <a:ahLst/>
            <a:cxnLst/>
            <a:rect l="l" t="t" r="r" b="b"/>
            <a:pathLst>
              <a:path w="116204" h="118110" extrusionOk="0">
                <a:moveTo>
                  <a:pt x="14843" y="0"/>
                </a:moveTo>
                <a:lnTo>
                  <a:pt x="7067" y="2046"/>
                </a:lnTo>
                <a:lnTo>
                  <a:pt x="0" y="14163"/>
                </a:lnTo>
                <a:lnTo>
                  <a:pt x="2045" y="21940"/>
                </a:lnTo>
                <a:lnTo>
                  <a:pt x="65498" y="58954"/>
                </a:lnTo>
                <a:lnTo>
                  <a:pt x="2045" y="95968"/>
                </a:lnTo>
                <a:lnTo>
                  <a:pt x="0" y="103744"/>
                </a:lnTo>
                <a:lnTo>
                  <a:pt x="7067" y="115861"/>
                </a:lnTo>
                <a:lnTo>
                  <a:pt x="14843" y="117908"/>
                </a:lnTo>
                <a:lnTo>
                  <a:pt x="115907" y="58954"/>
                </a:lnTo>
                <a:lnTo>
                  <a:pt x="14843" y="0"/>
                </a:lnTo>
                <a:close/>
              </a:path>
            </a:pathLst>
          </a:custGeom>
          <a:solidFill>
            <a:srgbClr val="6095C9"/>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2078" name="Google Shape;2078;p64"/>
          <p:cNvSpPr txBox="1"/>
          <p:nvPr/>
        </p:nvSpPr>
        <p:spPr>
          <a:xfrm>
            <a:off x="4724400" y="6011915"/>
            <a:ext cx="4419600" cy="465000"/>
          </a:xfrm>
          <a:prstGeom prst="rect">
            <a:avLst/>
          </a:prstGeom>
          <a:noFill/>
          <a:ln>
            <a:noFill/>
          </a:ln>
        </p:spPr>
        <p:txBody>
          <a:bodyPr spcFirstLastPara="1" wrap="square" lIns="0" tIns="0" rIns="0" bIns="0" anchor="t" anchorCtr="0">
            <a:noAutofit/>
          </a:bodyPr>
          <a:lstStyle/>
          <a:p>
            <a:pPr marL="12700" marR="5080" lvl="0" indent="0" algn="ctr" rtl="0">
              <a:lnSpc>
                <a:spcPct val="165217"/>
              </a:lnSpc>
              <a:spcBef>
                <a:spcPts val="0"/>
              </a:spcBef>
              <a:spcAft>
                <a:spcPts val="0"/>
              </a:spcAft>
              <a:buNone/>
            </a:pPr>
            <a:r>
              <a:rPr lang="en-US" sz="2300">
                <a:solidFill>
                  <a:schemeClr val="lt2"/>
                </a:solidFill>
                <a:latin typeface="Avenir"/>
                <a:ea typeface="Avenir"/>
                <a:cs typeface="Avenir"/>
                <a:sym typeface="Avenir"/>
              </a:rPr>
              <a:t>Number of surgeries (scaled)</a:t>
            </a:r>
            <a:endParaRPr sz="2300">
              <a:solidFill>
                <a:schemeClr val="lt2"/>
              </a:solidFill>
              <a:latin typeface="Avenir"/>
              <a:ea typeface="Avenir"/>
              <a:cs typeface="Avenir"/>
              <a:sym typeface="Avenir"/>
            </a:endParaRPr>
          </a:p>
        </p:txBody>
      </p:sp>
      <p:sp>
        <p:nvSpPr>
          <p:cNvPr id="2079" name="Google Shape;2079;p64"/>
          <p:cNvSpPr txBox="1"/>
          <p:nvPr/>
        </p:nvSpPr>
        <p:spPr>
          <a:xfrm>
            <a:off x="1981200" y="3352800"/>
            <a:ext cx="2133600" cy="465000"/>
          </a:xfrm>
          <a:prstGeom prst="rect">
            <a:avLst/>
          </a:prstGeom>
          <a:noFill/>
          <a:ln>
            <a:noFill/>
          </a:ln>
        </p:spPr>
        <p:txBody>
          <a:bodyPr spcFirstLastPara="1" wrap="square" lIns="0" tIns="0" rIns="0" bIns="0" anchor="t" anchorCtr="0">
            <a:noAutofit/>
          </a:bodyPr>
          <a:lstStyle/>
          <a:p>
            <a:pPr marL="12700" marR="5080" lvl="0" indent="0" algn="ctr" rtl="0">
              <a:lnSpc>
                <a:spcPct val="165217"/>
              </a:lnSpc>
              <a:spcBef>
                <a:spcPts val="0"/>
              </a:spcBef>
              <a:spcAft>
                <a:spcPts val="0"/>
              </a:spcAft>
              <a:buNone/>
            </a:pPr>
            <a:r>
              <a:rPr lang="en-US" sz="2300">
                <a:solidFill>
                  <a:schemeClr val="lt2"/>
                </a:solidFill>
                <a:latin typeface="Avenir"/>
                <a:ea typeface="Avenir"/>
                <a:cs typeface="Avenir"/>
                <a:sym typeface="Avenir"/>
              </a:rPr>
              <a:t>Age </a:t>
            </a:r>
            <a:endParaRPr sz="2300">
              <a:solidFill>
                <a:schemeClr val="lt2"/>
              </a:solidFill>
              <a:latin typeface="Avenir"/>
              <a:ea typeface="Avenir"/>
              <a:cs typeface="Avenir"/>
              <a:sym typeface="Avenir"/>
            </a:endParaRPr>
          </a:p>
          <a:p>
            <a:pPr marL="12700" marR="5080" lvl="0" indent="0" algn="ctr" rtl="0">
              <a:lnSpc>
                <a:spcPct val="165217"/>
              </a:lnSpc>
              <a:spcBef>
                <a:spcPts val="0"/>
              </a:spcBef>
              <a:spcAft>
                <a:spcPts val="0"/>
              </a:spcAft>
              <a:buNone/>
            </a:pPr>
            <a:r>
              <a:rPr lang="en-US" sz="2300">
                <a:solidFill>
                  <a:schemeClr val="lt2"/>
                </a:solidFill>
                <a:latin typeface="Avenir"/>
                <a:ea typeface="Avenir"/>
                <a:cs typeface="Avenir"/>
                <a:sym typeface="Avenir"/>
              </a:rPr>
              <a:t>(scaled)</a:t>
            </a:r>
            <a:endParaRPr sz="2300">
              <a:solidFill>
                <a:schemeClr val="lt2"/>
              </a:solidFill>
              <a:latin typeface="Avenir"/>
              <a:ea typeface="Avenir"/>
              <a:cs typeface="Avenir"/>
              <a:sym typeface="Avenir"/>
            </a:endParaRPr>
          </a:p>
        </p:txBody>
      </p:sp>
      <p:sp>
        <p:nvSpPr>
          <p:cNvPr id="2080" name="Google Shape;2080;p64"/>
          <p:cNvSpPr/>
          <p:nvPr/>
        </p:nvSpPr>
        <p:spPr>
          <a:xfrm>
            <a:off x="9448800" y="2667000"/>
            <a:ext cx="228600" cy="228600"/>
          </a:xfrm>
          <a:prstGeom prst="ellipse">
            <a:avLst/>
          </a:prstGeom>
          <a:solidFill>
            <a:srgbClr val="C0504D"/>
          </a:solidFill>
          <a:ln w="57150" cap="flat" cmpd="sng">
            <a:solidFill>
              <a:srgbClr val="7F7F7F"/>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081" name="Google Shape;2081;p64"/>
          <p:cNvSpPr/>
          <p:nvPr/>
        </p:nvSpPr>
        <p:spPr>
          <a:xfrm>
            <a:off x="4961468" y="3124200"/>
            <a:ext cx="228600" cy="228600"/>
          </a:xfrm>
          <a:prstGeom prst="ellipse">
            <a:avLst/>
          </a:prstGeom>
          <a:solidFill>
            <a:srgbClr val="4BACC6"/>
          </a:solidFill>
          <a:ln w="57150" cap="flat" cmpd="sng">
            <a:solidFill>
              <a:srgbClr val="7F7F7F"/>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082" name="Google Shape;2082;p64"/>
          <p:cNvSpPr/>
          <p:nvPr/>
        </p:nvSpPr>
        <p:spPr>
          <a:xfrm>
            <a:off x="4961468" y="1981200"/>
            <a:ext cx="228600" cy="228600"/>
          </a:xfrm>
          <a:prstGeom prst="ellipse">
            <a:avLst/>
          </a:prstGeom>
          <a:solidFill>
            <a:srgbClr val="C0504D"/>
          </a:solidFill>
          <a:ln w="57150" cap="flat" cmpd="sng">
            <a:solidFill>
              <a:srgbClr val="7F7F7F"/>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083" name="Google Shape;2083;p64"/>
          <p:cNvSpPr/>
          <p:nvPr/>
        </p:nvSpPr>
        <p:spPr>
          <a:xfrm>
            <a:off x="6096000" y="1981200"/>
            <a:ext cx="228600" cy="228600"/>
          </a:xfrm>
          <a:prstGeom prst="ellipse">
            <a:avLst/>
          </a:prstGeom>
          <a:solidFill>
            <a:srgbClr val="C0504D"/>
          </a:solidFill>
          <a:ln w="57150" cap="flat" cmpd="sng">
            <a:solidFill>
              <a:srgbClr val="7F7F7F"/>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084" name="Google Shape;2084;p64"/>
          <p:cNvSpPr/>
          <p:nvPr/>
        </p:nvSpPr>
        <p:spPr>
          <a:xfrm>
            <a:off x="7086600" y="2133600"/>
            <a:ext cx="228600" cy="228600"/>
          </a:xfrm>
          <a:prstGeom prst="ellipse">
            <a:avLst/>
          </a:prstGeom>
          <a:solidFill>
            <a:srgbClr val="C0504D"/>
          </a:solidFill>
          <a:ln w="57150" cap="flat" cmpd="sng">
            <a:solidFill>
              <a:srgbClr val="7F7F7F"/>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085" name="Google Shape;2085;p64"/>
          <p:cNvSpPr/>
          <p:nvPr/>
        </p:nvSpPr>
        <p:spPr>
          <a:xfrm>
            <a:off x="8305800" y="2514600"/>
            <a:ext cx="228600" cy="228600"/>
          </a:xfrm>
          <a:prstGeom prst="ellipse">
            <a:avLst/>
          </a:prstGeom>
          <a:solidFill>
            <a:srgbClr val="C0504D"/>
          </a:solidFill>
          <a:ln w="57150" cap="flat" cmpd="sng">
            <a:solidFill>
              <a:srgbClr val="7F7F7F"/>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086" name="Google Shape;2086;p64"/>
          <p:cNvSpPr/>
          <p:nvPr/>
        </p:nvSpPr>
        <p:spPr>
          <a:xfrm>
            <a:off x="6096000" y="3733800"/>
            <a:ext cx="228600" cy="228600"/>
          </a:xfrm>
          <a:prstGeom prst="ellipse">
            <a:avLst/>
          </a:prstGeom>
          <a:solidFill>
            <a:srgbClr val="4BACC6"/>
          </a:solidFill>
          <a:ln w="57150" cap="flat" cmpd="sng">
            <a:solidFill>
              <a:srgbClr val="7F7F7F"/>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087" name="Google Shape;2087;p64"/>
          <p:cNvSpPr/>
          <p:nvPr/>
        </p:nvSpPr>
        <p:spPr>
          <a:xfrm>
            <a:off x="7120466" y="4572000"/>
            <a:ext cx="228600" cy="228600"/>
          </a:xfrm>
          <a:prstGeom prst="ellipse">
            <a:avLst/>
          </a:prstGeom>
          <a:solidFill>
            <a:srgbClr val="4BACC6"/>
          </a:solidFill>
          <a:ln w="57150" cap="flat" cmpd="sng">
            <a:solidFill>
              <a:srgbClr val="7F7F7F"/>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088" name="Google Shape;2088;p64"/>
          <p:cNvSpPr/>
          <p:nvPr/>
        </p:nvSpPr>
        <p:spPr>
          <a:xfrm>
            <a:off x="8305800" y="5029200"/>
            <a:ext cx="228600" cy="228600"/>
          </a:xfrm>
          <a:prstGeom prst="ellipse">
            <a:avLst/>
          </a:prstGeom>
          <a:solidFill>
            <a:srgbClr val="4BACC6"/>
          </a:solidFill>
          <a:ln w="57150" cap="flat" cmpd="sng">
            <a:solidFill>
              <a:srgbClr val="7F7F7F"/>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089" name="Google Shape;2089;p64"/>
          <p:cNvSpPr/>
          <p:nvPr/>
        </p:nvSpPr>
        <p:spPr>
          <a:xfrm>
            <a:off x="9448800" y="5181600"/>
            <a:ext cx="228600" cy="228600"/>
          </a:xfrm>
          <a:prstGeom prst="ellipse">
            <a:avLst/>
          </a:prstGeom>
          <a:solidFill>
            <a:srgbClr val="4BACC6"/>
          </a:solidFill>
          <a:ln w="57150" cap="flat" cmpd="sng">
            <a:solidFill>
              <a:srgbClr val="7F7F7F"/>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090" name="Google Shape;2090;p64"/>
          <p:cNvSpPr/>
          <p:nvPr/>
        </p:nvSpPr>
        <p:spPr>
          <a:xfrm>
            <a:off x="4953000" y="3505200"/>
            <a:ext cx="228600" cy="228600"/>
          </a:xfrm>
          <a:prstGeom prst="ellipse">
            <a:avLst/>
          </a:prstGeom>
          <a:solidFill>
            <a:srgbClr val="4BACC6"/>
          </a:solidFill>
          <a:ln w="57150" cap="flat" cmpd="sng">
            <a:solidFill>
              <a:srgbClr val="7F7F7F"/>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091" name="Google Shape;2091;p64"/>
          <p:cNvSpPr/>
          <p:nvPr/>
        </p:nvSpPr>
        <p:spPr>
          <a:xfrm>
            <a:off x="4953000" y="3962400"/>
            <a:ext cx="228600" cy="228600"/>
          </a:xfrm>
          <a:prstGeom prst="ellipse">
            <a:avLst/>
          </a:prstGeom>
          <a:solidFill>
            <a:srgbClr val="4BACC6"/>
          </a:solidFill>
          <a:ln w="57150" cap="flat" cmpd="sng">
            <a:solidFill>
              <a:srgbClr val="7F7F7F"/>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092" name="Google Shape;2092;p64"/>
          <p:cNvSpPr/>
          <p:nvPr/>
        </p:nvSpPr>
        <p:spPr>
          <a:xfrm>
            <a:off x="4953000" y="4267200"/>
            <a:ext cx="228600" cy="228600"/>
          </a:xfrm>
          <a:prstGeom prst="ellipse">
            <a:avLst/>
          </a:prstGeom>
          <a:solidFill>
            <a:srgbClr val="4BACC6"/>
          </a:solidFill>
          <a:ln w="57150" cap="flat" cmpd="sng">
            <a:solidFill>
              <a:srgbClr val="7F7F7F"/>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093" name="Google Shape;2093;p64"/>
          <p:cNvSpPr/>
          <p:nvPr/>
        </p:nvSpPr>
        <p:spPr>
          <a:xfrm>
            <a:off x="4953000" y="4648200"/>
            <a:ext cx="228600" cy="228600"/>
          </a:xfrm>
          <a:prstGeom prst="ellipse">
            <a:avLst/>
          </a:prstGeom>
          <a:solidFill>
            <a:srgbClr val="4BACC6"/>
          </a:solidFill>
          <a:ln w="57150" cap="flat" cmpd="sng">
            <a:solidFill>
              <a:srgbClr val="7F7F7F"/>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094" name="Google Shape;2094;p64"/>
          <p:cNvSpPr/>
          <p:nvPr/>
        </p:nvSpPr>
        <p:spPr>
          <a:xfrm>
            <a:off x="4953000" y="5029200"/>
            <a:ext cx="228600" cy="228600"/>
          </a:xfrm>
          <a:prstGeom prst="ellipse">
            <a:avLst/>
          </a:prstGeom>
          <a:solidFill>
            <a:srgbClr val="4BACC6"/>
          </a:solidFill>
          <a:ln w="57150" cap="flat" cmpd="sng">
            <a:solidFill>
              <a:srgbClr val="7F7F7F"/>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095" name="Google Shape;2095;p64"/>
          <p:cNvSpPr/>
          <p:nvPr/>
        </p:nvSpPr>
        <p:spPr>
          <a:xfrm>
            <a:off x="4953000" y="5257800"/>
            <a:ext cx="228600" cy="228600"/>
          </a:xfrm>
          <a:prstGeom prst="ellipse">
            <a:avLst/>
          </a:prstGeom>
          <a:solidFill>
            <a:srgbClr val="4BACC6"/>
          </a:solidFill>
          <a:ln w="57150" cap="flat" cmpd="sng">
            <a:solidFill>
              <a:srgbClr val="7F7F7F"/>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096" name="Google Shape;2096;p64"/>
          <p:cNvSpPr/>
          <p:nvPr/>
        </p:nvSpPr>
        <p:spPr>
          <a:xfrm>
            <a:off x="6096000" y="5029200"/>
            <a:ext cx="228600" cy="228600"/>
          </a:xfrm>
          <a:prstGeom prst="ellipse">
            <a:avLst/>
          </a:prstGeom>
          <a:solidFill>
            <a:srgbClr val="4BACC6"/>
          </a:solidFill>
          <a:ln w="57150" cap="flat" cmpd="sng">
            <a:solidFill>
              <a:srgbClr val="7F7F7F"/>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097" name="Google Shape;2097;p64"/>
          <p:cNvSpPr/>
          <p:nvPr/>
        </p:nvSpPr>
        <p:spPr>
          <a:xfrm>
            <a:off x="6096000" y="4191000"/>
            <a:ext cx="228600" cy="228600"/>
          </a:xfrm>
          <a:prstGeom prst="ellipse">
            <a:avLst/>
          </a:prstGeom>
          <a:solidFill>
            <a:srgbClr val="4BACC6"/>
          </a:solidFill>
          <a:ln w="57150" cap="flat" cmpd="sng">
            <a:solidFill>
              <a:srgbClr val="7F7F7F"/>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098" name="Google Shape;2098;p64"/>
          <p:cNvSpPr/>
          <p:nvPr/>
        </p:nvSpPr>
        <p:spPr>
          <a:xfrm>
            <a:off x="6096000" y="4343400"/>
            <a:ext cx="228600" cy="228600"/>
          </a:xfrm>
          <a:prstGeom prst="ellipse">
            <a:avLst/>
          </a:prstGeom>
          <a:solidFill>
            <a:srgbClr val="4BACC6"/>
          </a:solidFill>
          <a:ln w="57150" cap="flat" cmpd="sng">
            <a:solidFill>
              <a:srgbClr val="7F7F7F"/>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099" name="Google Shape;2099;p64"/>
          <p:cNvSpPr/>
          <p:nvPr/>
        </p:nvSpPr>
        <p:spPr>
          <a:xfrm>
            <a:off x="7086600" y="5257800"/>
            <a:ext cx="228600" cy="228600"/>
          </a:xfrm>
          <a:prstGeom prst="ellipse">
            <a:avLst/>
          </a:prstGeom>
          <a:solidFill>
            <a:srgbClr val="4BACC6"/>
          </a:solidFill>
          <a:ln w="57150" cap="flat" cmpd="sng">
            <a:solidFill>
              <a:srgbClr val="7F7F7F"/>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100" name="Google Shape;2100;p64"/>
          <p:cNvSpPr/>
          <p:nvPr/>
        </p:nvSpPr>
        <p:spPr>
          <a:xfrm>
            <a:off x="8305800" y="5181600"/>
            <a:ext cx="228600" cy="228600"/>
          </a:xfrm>
          <a:prstGeom prst="ellipse">
            <a:avLst/>
          </a:prstGeom>
          <a:solidFill>
            <a:srgbClr val="4BACC6"/>
          </a:solidFill>
          <a:ln w="57150" cap="flat" cmpd="sng">
            <a:solidFill>
              <a:srgbClr val="7F7F7F"/>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101" name="Google Shape;2101;p64"/>
          <p:cNvSpPr/>
          <p:nvPr/>
        </p:nvSpPr>
        <p:spPr>
          <a:xfrm>
            <a:off x="8305800" y="5410200"/>
            <a:ext cx="228600" cy="228600"/>
          </a:xfrm>
          <a:prstGeom prst="ellipse">
            <a:avLst/>
          </a:prstGeom>
          <a:solidFill>
            <a:srgbClr val="4BACC6"/>
          </a:solidFill>
          <a:ln w="57150" cap="flat" cmpd="sng">
            <a:solidFill>
              <a:srgbClr val="7F7F7F"/>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102" name="Google Shape;2102;p64"/>
          <p:cNvSpPr/>
          <p:nvPr/>
        </p:nvSpPr>
        <p:spPr>
          <a:xfrm>
            <a:off x="9448800" y="5410200"/>
            <a:ext cx="228600" cy="228600"/>
          </a:xfrm>
          <a:prstGeom prst="ellipse">
            <a:avLst/>
          </a:prstGeom>
          <a:solidFill>
            <a:srgbClr val="4BACC6"/>
          </a:solidFill>
          <a:ln w="57150" cap="flat" cmpd="sng">
            <a:solidFill>
              <a:srgbClr val="7F7F7F"/>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103" name="Google Shape;2103;p64"/>
          <p:cNvSpPr/>
          <p:nvPr/>
        </p:nvSpPr>
        <p:spPr>
          <a:xfrm>
            <a:off x="8305800" y="1828800"/>
            <a:ext cx="228600" cy="228600"/>
          </a:xfrm>
          <a:prstGeom prst="ellipse">
            <a:avLst/>
          </a:prstGeom>
          <a:solidFill>
            <a:srgbClr val="C0504D"/>
          </a:solidFill>
          <a:ln w="57150" cap="flat" cmpd="sng">
            <a:solidFill>
              <a:srgbClr val="7F7F7F"/>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104" name="Google Shape;2104;p64"/>
          <p:cNvSpPr/>
          <p:nvPr/>
        </p:nvSpPr>
        <p:spPr>
          <a:xfrm>
            <a:off x="8305800" y="3124200"/>
            <a:ext cx="228600" cy="228600"/>
          </a:xfrm>
          <a:prstGeom prst="ellipse">
            <a:avLst/>
          </a:prstGeom>
          <a:solidFill>
            <a:srgbClr val="C0504D"/>
          </a:solidFill>
          <a:ln w="57150" cap="flat" cmpd="sng">
            <a:solidFill>
              <a:srgbClr val="7F7F7F"/>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105" name="Google Shape;2105;p64"/>
          <p:cNvSpPr/>
          <p:nvPr/>
        </p:nvSpPr>
        <p:spPr>
          <a:xfrm>
            <a:off x="8305800" y="3505200"/>
            <a:ext cx="228600" cy="228600"/>
          </a:xfrm>
          <a:prstGeom prst="ellipse">
            <a:avLst/>
          </a:prstGeom>
          <a:solidFill>
            <a:srgbClr val="C0504D"/>
          </a:solidFill>
          <a:ln w="57150" cap="flat" cmpd="sng">
            <a:solidFill>
              <a:srgbClr val="7F7F7F"/>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106" name="Google Shape;2106;p64"/>
          <p:cNvSpPr/>
          <p:nvPr/>
        </p:nvSpPr>
        <p:spPr>
          <a:xfrm>
            <a:off x="8305800" y="3886200"/>
            <a:ext cx="228600" cy="228600"/>
          </a:xfrm>
          <a:prstGeom prst="ellipse">
            <a:avLst/>
          </a:prstGeom>
          <a:solidFill>
            <a:srgbClr val="C0504D"/>
          </a:solidFill>
          <a:ln w="57150" cap="flat" cmpd="sng">
            <a:solidFill>
              <a:srgbClr val="7F7F7F"/>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107" name="Google Shape;2107;p64"/>
          <p:cNvSpPr/>
          <p:nvPr/>
        </p:nvSpPr>
        <p:spPr>
          <a:xfrm>
            <a:off x="8305800" y="4343400"/>
            <a:ext cx="228600" cy="228600"/>
          </a:xfrm>
          <a:prstGeom prst="ellipse">
            <a:avLst/>
          </a:prstGeom>
          <a:solidFill>
            <a:srgbClr val="C0504D"/>
          </a:solidFill>
          <a:ln w="57150" cap="flat" cmpd="sng">
            <a:solidFill>
              <a:srgbClr val="7F7F7F"/>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108" name="Google Shape;2108;p64"/>
          <p:cNvSpPr/>
          <p:nvPr/>
        </p:nvSpPr>
        <p:spPr>
          <a:xfrm>
            <a:off x="8305800" y="4648200"/>
            <a:ext cx="228600" cy="228600"/>
          </a:xfrm>
          <a:prstGeom prst="ellipse">
            <a:avLst/>
          </a:prstGeom>
          <a:solidFill>
            <a:srgbClr val="C0504D"/>
          </a:solidFill>
          <a:ln w="57150" cap="flat" cmpd="sng">
            <a:solidFill>
              <a:srgbClr val="7F7F7F"/>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109" name="Google Shape;2109;p64"/>
          <p:cNvSpPr/>
          <p:nvPr/>
        </p:nvSpPr>
        <p:spPr>
          <a:xfrm>
            <a:off x="9448800" y="2971800"/>
            <a:ext cx="228600" cy="228600"/>
          </a:xfrm>
          <a:prstGeom prst="ellipse">
            <a:avLst/>
          </a:prstGeom>
          <a:solidFill>
            <a:srgbClr val="C0504D"/>
          </a:solidFill>
          <a:ln w="57150" cap="flat" cmpd="sng">
            <a:solidFill>
              <a:srgbClr val="7F7F7F"/>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110" name="Google Shape;2110;p64"/>
          <p:cNvSpPr/>
          <p:nvPr/>
        </p:nvSpPr>
        <p:spPr>
          <a:xfrm>
            <a:off x="9448800" y="3657600"/>
            <a:ext cx="228600" cy="228600"/>
          </a:xfrm>
          <a:prstGeom prst="ellipse">
            <a:avLst/>
          </a:prstGeom>
          <a:solidFill>
            <a:srgbClr val="C0504D"/>
          </a:solidFill>
          <a:ln w="57150" cap="flat" cmpd="sng">
            <a:solidFill>
              <a:srgbClr val="7F7F7F"/>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111" name="Google Shape;2111;p64"/>
          <p:cNvSpPr/>
          <p:nvPr/>
        </p:nvSpPr>
        <p:spPr>
          <a:xfrm>
            <a:off x="9448800" y="4191000"/>
            <a:ext cx="228600" cy="228600"/>
          </a:xfrm>
          <a:prstGeom prst="ellipse">
            <a:avLst/>
          </a:prstGeom>
          <a:solidFill>
            <a:srgbClr val="C0504D"/>
          </a:solidFill>
          <a:ln w="57150" cap="flat" cmpd="sng">
            <a:solidFill>
              <a:srgbClr val="7F7F7F"/>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112" name="Google Shape;2112;p64"/>
          <p:cNvSpPr/>
          <p:nvPr/>
        </p:nvSpPr>
        <p:spPr>
          <a:xfrm>
            <a:off x="9448800" y="4800600"/>
            <a:ext cx="228600" cy="228600"/>
          </a:xfrm>
          <a:prstGeom prst="ellipse">
            <a:avLst/>
          </a:prstGeom>
          <a:solidFill>
            <a:srgbClr val="C0504D"/>
          </a:solidFill>
          <a:ln w="57150" cap="flat" cmpd="sng">
            <a:solidFill>
              <a:srgbClr val="7F7F7F"/>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113" name="Google Shape;2113;p64"/>
          <p:cNvSpPr/>
          <p:nvPr/>
        </p:nvSpPr>
        <p:spPr>
          <a:xfrm>
            <a:off x="7086600" y="4038600"/>
            <a:ext cx="228600" cy="228600"/>
          </a:xfrm>
          <a:prstGeom prst="ellipse">
            <a:avLst/>
          </a:prstGeom>
          <a:solidFill>
            <a:srgbClr val="C0504D"/>
          </a:solidFill>
          <a:ln w="57150" cap="flat" cmpd="sng">
            <a:solidFill>
              <a:srgbClr val="7F7F7F"/>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114" name="Google Shape;2114;p64"/>
          <p:cNvSpPr/>
          <p:nvPr/>
        </p:nvSpPr>
        <p:spPr>
          <a:xfrm>
            <a:off x="7086600" y="3581400"/>
            <a:ext cx="228600" cy="228600"/>
          </a:xfrm>
          <a:prstGeom prst="ellipse">
            <a:avLst/>
          </a:prstGeom>
          <a:solidFill>
            <a:srgbClr val="C0504D"/>
          </a:solidFill>
          <a:ln w="57150" cap="flat" cmpd="sng">
            <a:solidFill>
              <a:srgbClr val="7F7F7F"/>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115" name="Google Shape;2115;p64"/>
          <p:cNvSpPr/>
          <p:nvPr/>
        </p:nvSpPr>
        <p:spPr>
          <a:xfrm>
            <a:off x="7086600" y="3048000"/>
            <a:ext cx="228600" cy="228600"/>
          </a:xfrm>
          <a:prstGeom prst="ellipse">
            <a:avLst/>
          </a:prstGeom>
          <a:solidFill>
            <a:srgbClr val="C0504D"/>
          </a:solidFill>
          <a:ln w="57150" cap="flat" cmpd="sng">
            <a:solidFill>
              <a:srgbClr val="7F7F7F"/>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116" name="Google Shape;2116;p64"/>
          <p:cNvSpPr/>
          <p:nvPr/>
        </p:nvSpPr>
        <p:spPr>
          <a:xfrm>
            <a:off x="7086600" y="2667000"/>
            <a:ext cx="228600" cy="228600"/>
          </a:xfrm>
          <a:prstGeom prst="ellipse">
            <a:avLst/>
          </a:prstGeom>
          <a:solidFill>
            <a:srgbClr val="C0504D"/>
          </a:solidFill>
          <a:ln w="57150" cap="flat" cmpd="sng">
            <a:solidFill>
              <a:srgbClr val="7F7F7F"/>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117" name="Google Shape;2117;p64"/>
          <p:cNvSpPr/>
          <p:nvPr/>
        </p:nvSpPr>
        <p:spPr>
          <a:xfrm>
            <a:off x="6096000" y="3276600"/>
            <a:ext cx="228600" cy="228600"/>
          </a:xfrm>
          <a:prstGeom prst="ellipse">
            <a:avLst/>
          </a:prstGeom>
          <a:solidFill>
            <a:srgbClr val="C0504D"/>
          </a:solidFill>
          <a:ln w="57150" cap="flat" cmpd="sng">
            <a:solidFill>
              <a:srgbClr val="7F7F7F"/>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118" name="Google Shape;2118;p64"/>
          <p:cNvSpPr/>
          <p:nvPr/>
        </p:nvSpPr>
        <p:spPr>
          <a:xfrm>
            <a:off x="6096000" y="2743200"/>
            <a:ext cx="228600" cy="228600"/>
          </a:xfrm>
          <a:prstGeom prst="ellipse">
            <a:avLst/>
          </a:prstGeom>
          <a:solidFill>
            <a:srgbClr val="C0504D"/>
          </a:solidFill>
          <a:ln w="57150" cap="flat" cmpd="sng">
            <a:solidFill>
              <a:srgbClr val="7F7F7F"/>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119" name="Google Shape;2119;p64"/>
          <p:cNvSpPr/>
          <p:nvPr/>
        </p:nvSpPr>
        <p:spPr>
          <a:xfrm>
            <a:off x="6096000" y="2514600"/>
            <a:ext cx="228600" cy="228600"/>
          </a:xfrm>
          <a:prstGeom prst="ellipse">
            <a:avLst/>
          </a:prstGeom>
          <a:solidFill>
            <a:srgbClr val="C0504D"/>
          </a:solidFill>
          <a:ln w="57150" cap="flat" cmpd="sng">
            <a:solidFill>
              <a:srgbClr val="7F7F7F"/>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120" name="Google Shape;2120;p64"/>
          <p:cNvSpPr/>
          <p:nvPr/>
        </p:nvSpPr>
        <p:spPr>
          <a:xfrm>
            <a:off x="4953000" y="2743200"/>
            <a:ext cx="228600" cy="228600"/>
          </a:xfrm>
          <a:prstGeom prst="ellipse">
            <a:avLst/>
          </a:prstGeom>
          <a:solidFill>
            <a:srgbClr val="C0504D"/>
          </a:solidFill>
          <a:ln w="57150" cap="flat" cmpd="sng">
            <a:solidFill>
              <a:srgbClr val="7F7F7F"/>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121" name="Google Shape;2121;p64"/>
          <p:cNvSpPr/>
          <p:nvPr/>
        </p:nvSpPr>
        <p:spPr>
          <a:xfrm>
            <a:off x="4953000" y="2362200"/>
            <a:ext cx="228600" cy="228600"/>
          </a:xfrm>
          <a:prstGeom prst="ellipse">
            <a:avLst/>
          </a:prstGeom>
          <a:solidFill>
            <a:srgbClr val="C0504D"/>
          </a:solidFill>
          <a:ln w="57150" cap="flat" cmpd="sng">
            <a:solidFill>
              <a:srgbClr val="7F7F7F"/>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122" name="Google Shape;2122;p64"/>
          <p:cNvSpPr/>
          <p:nvPr/>
        </p:nvSpPr>
        <p:spPr>
          <a:xfrm>
            <a:off x="4953000" y="3352800"/>
            <a:ext cx="228600" cy="228600"/>
          </a:xfrm>
          <a:prstGeom prst="ellipse">
            <a:avLst/>
          </a:prstGeom>
          <a:solidFill>
            <a:srgbClr val="C0504D"/>
          </a:solidFill>
          <a:ln w="57150" cap="flat" cmpd="sng">
            <a:solidFill>
              <a:srgbClr val="7F7F7F"/>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123" name="Google Shape;2123;p64"/>
          <p:cNvSpPr/>
          <p:nvPr/>
        </p:nvSpPr>
        <p:spPr>
          <a:xfrm>
            <a:off x="6096000" y="5257800"/>
            <a:ext cx="228600" cy="228600"/>
          </a:xfrm>
          <a:prstGeom prst="ellipse">
            <a:avLst/>
          </a:prstGeom>
          <a:solidFill>
            <a:srgbClr val="C0504D"/>
          </a:solidFill>
          <a:ln w="57150" cap="flat" cmpd="sng">
            <a:solidFill>
              <a:srgbClr val="7F7F7F"/>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124" name="Google Shape;2124;p64"/>
          <p:cNvSpPr/>
          <p:nvPr/>
        </p:nvSpPr>
        <p:spPr>
          <a:xfrm>
            <a:off x="7120466" y="4724400"/>
            <a:ext cx="228600" cy="228600"/>
          </a:xfrm>
          <a:prstGeom prst="ellipse">
            <a:avLst/>
          </a:prstGeom>
          <a:solidFill>
            <a:srgbClr val="C0504D"/>
          </a:solidFill>
          <a:ln w="57150" cap="flat" cmpd="sng">
            <a:solidFill>
              <a:srgbClr val="7F7F7F"/>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125" name="Google Shape;2125;p64"/>
          <p:cNvSpPr/>
          <p:nvPr/>
        </p:nvSpPr>
        <p:spPr>
          <a:xfrm>
            <a:off x="7128934" y="4876800"/>
            <a:ext cx="228600" cy="228600"/>
          </a:xfrm>
          <a:prstGeom prst="ellipse">
            <a:avLst/>
          </a:prstGeom>
          <a:solidFill>
            <a:srgbClr val="4BACC6"/>
          </a:solidFill>
          <a:ln w="57150" cap="flat" cmpd="sng">
            <a:solidFill>
              <a:srgbClr val="7F7F7F"/>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126" name="Google Shape;2126;p64"/>
          <p:cNvSpPr/>
          <p:nvPr/>
        </p:nvSpPr>
        <p:spPr>
          <a:xfrm>
            <a:off x="7086600" y="5486400"/>
            <a:ext cx="228600" cy="228600"/>
          </a:xfrm>
          <a:prstGeom prst="ellipse">
            <a:avLst/>
          </a:prstGeom>
          <a:solidFill>
            <a:srgbClr val="4BACC6"/>
          </a:solidFill>
          <a:ln w="57150" cap="flat" cmpd="sng">
            <a:solidFill>
              <a:srgbClr val="7F7F7F"/>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127" name="Google Shape;2127;p64"/>
          <p:cNvSpPr/>
          <p:nvPr/>
        </p:nvSpPr>
        <p:spPr>
          <a:xfrm>
            <a:off x="7086600" y="2514600"/>
            <a:ext cx="228600" cy="228600"/>
          </a:xfrm>
          <a:prstGeom prst="ellipse">
            <a:avLst/>
          </a:prstGeom>
          <a:solidFill>
            <a:srgbClr val="4BACC6"/>
          </a:solidFill>
          <a:ln w="57150" cap="flat" cmpd="sng">
            <a:solidFill>
              <a:srgbClr val="7F7F7F"/>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128" name="Google Shape;2128;p64"/>
          <p:cNvSpPr/>
          <p:nvPr/>
        </p:nvSpPr>
        <p:spPr>
          <a:xfrm>
            <a:off x="9448800" y="3810000"/>
            <a:ext cx="228600" cy="228600"/>
          </a:xfrm>
          <a:prstGeom prst="ellipse">
            <a:avLst/>
          </a:prstGeom>
          <a:solidFill>
            <a:srgbClr val="4BACC6"/>
          </a:solidFill>
          <a:ln w="57150" cap="flat" cmpd="sng">
            <a:solidFill>
              <a:srgbClr val="7F7F7F"/>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132"/>
        <p:cNvGrpSpPr/>
        <p:nvPr/>
      </p:nvGrpSpPr>
      <p:grpSpPr>
        <a:xfrm>
          <a:off x="0" y="0"/>
          <a:ext cx="0" cy="0"/>
          <a:chOff x="0" y="0"/>
          <a:chExt cx="0" cy="0"/>
        </a:xfrm>
      </p:grpSpPr>
      <p:sp>
        <p:nvSpPr>
          <p:cNvPr id="2133" name="Google Shape;2133;p65"/>
          <p:cNvSpPr/>
          <p:nvPr/>
        </p:nvSpPr>
        <p:spPr>
          <a:xfrm>
            <a:off x="3873500" y="1828800"/>
            <a:ext cx="6307667" cy="3407833"/>
          </a:xfrm>
          <a:custGeom>
            <a:avLst/>
            <a:gdLst/>
            <a:ahLst/>
            <a:cxnLst/>
            <a:rect l="l" t="t" r="r" b="b"/>
            <a:pathLst>
              <a:path w="6307667" h="3407833" extrusionOk="0">
                <a:moveTo>
                  <a:pt x="0" y="21166"/>
                </a:moveTo>
                <a:lnTo>
                  <a:pt x="6307667" y="0"/>
                </a:lnTo>
                <a:lnTo>
                  <a:pt x="6307667" y="3407833"/>
                </a:lnTo>
                <a:lnTo>
                  <a:pt x="6053667" y="3407833"/>
                </a:lnTo>
                <a:lnTo>
                  <a:pt x="5799667" y="3407833"/>
                </a:lnTo>
                <a:lnTo>
                  <a:pt x="5503333" y="3323166"/>
                </a:lnTo>
                <a:lnTo>
                  <a:pt x="4720167" y="3280833"/>
                </a:lnTo>
                <a:lnTo>
                  <a:pt x="4508500" y="3238500"/>
                </a:lnTo>
                <a:lnTo>
                  <a:pt x="4508500" y="3238500"/>
                </a:lnTo>
                <a:lnTo>
                  <a:pt x="4085167" y="3196166"/>
                </a:lnTo>
                <a:lnTo>
                  <a:pt x="4085167" y="3196166"/>
                </a:lnTo>
                <a:lnTo>
                  <a:pt x="3598333" y="2836333"/>
                </a:lnTo>
                <a:lnTo>
                  <a:pt x="3598333" y="2836333"/>
                </a:lnTo>
                <a:lnTo>
                  <a:pt x="3386667" y="2751666"/>
                </a:lnTo>
                <a:lnTo>
                  <a:pt x="3386667" y="2751666"/>
                </a:lnTo>
                <a:lnTo>
                  <a:pt x="3132667" y="2518833"/>
                </a:lnTo>
                <a:lnTo>
                  <a:pt x="2942167" y="2391833"/>
                </a:lnTo>
                <a:lnTo>
                  <a:pt x="2815167" y="2095500"/>
                </a:lnTo>
                <a:lnTo>
                  <a:pt x="2603500" y="1968500"/>
                </a:lnTo>
                <a:lnTo>
                  <a:pt x="2434167" y="1883833"/>
                </a:lnTo>
                <a:lnTo>
                  <a:pt x="2010833" y="1651000"/>
                </a:lnTo>
                <a:lnTo>
                  <a:pt x="1629833" y="1460500"/>
                </a:lnTo>
                <a:lnTo>
                  <a:pt x="1397000" y="1375833"/>
                </a:lnTo>
                <a:lnTo>
                  <a:pt x="1121833" y="1291166"/>
                </a:lnTo>
                <a:lnTo>
                  <a:pt x="1121833" y="1291166"/>
                </a:lnTo>
                <a:lnTo>
                  <a:pt x="677333" y="1100666"/>
                </a:lnTo>
                <a:lnTo>
                  <a:pt x="381000" y="1016000"/>
                </a:lnTo>
                <a:lnTo>
                  <a:pt x="0" y="910166"/>
                </a:lnTo>
              </a:path>
            </a:pathLst>
          </a:custGeom>
          <a:solidFill>
            <a:srgbClr val="CC615A"/>
          </a:solidFill>
          <a:ln>
            <a:noFill/>
          </a:ln>
          <a:effectLst>
            <a:outerShdw blurRad="40000" dist="20000" dir="5400000" rotWithShape="0">
              <a:srgbClr val="000000">
                <a:alpha val="3765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0000"/>
              </a:solidFill>
              <a:latin typeface="Calibri"/>
              <a:ea typeface="Calibri"/>
              <a:cs typeface="Calibri"/>
              <a:sym typeface="Calibri"/>
            </a:endParaRPr>
          </a:p>
        </p:txBody>
      </p:sp>
      <p:sp>
        <p:nvSpPr>
          <p:cNvPr id="2134" name="Google Shape;2134;p65"/>
          <p:cNvSpPr/>
          <p:nvPr/>
        </p:nvSpPr>
        <p:spPr>
          <a:xfrm>
            <a:off x="3873500" y="2717800"/>
            <a:ext cx="6286500" cy="3153833"/>
          </a:xfrm>
          <a:custGeom>
            <a:avLst/>
            <a:gdLst/>
            <a:ahLst/>
            <a:cxnLst/>
            <a:rect l="l" t="t" r="r" b="b"/>
            <a:pathLst>
              <a:path w="6286500" h="3153833" extrusionOk="0">
                <a:moveTo>
                  <a:pt x="0" y="0"/>
                </a:moveTo>
                <a:lnTo>
                  <a:pt x="1820333" y="635000"/>
                </a:lnTo>
                <a:lnTo>
                  <a:pt x="2836333" y="1206500"/>
                </a:lnTo>
                <a:lnTo>
                  <a:pt x="3090333" y="1629833"/>
                </a:lnTo>
                <a:lnTo>
                  <a:pt x="3259667" y="1778000"/>
                </a:lnTo>
                <a:lnTo>
                  <a:pt x="3704167" y="1968500"/>
                </a:lnTo>
                <a:lnTo>
                  <a:pt x="4042833" y="2264833"/>
                </a:lnTo>
                <a:lnTo>
                  <a:pt x="4529667" y="2370667"/>
                </a:lnTo>
                <a:lnTo>
                  <a:pt x="5397500" y="2455333"/>
                </a:lnTo>
                <a:lnTo>
                  <a:pt x="6074833" y="2518833"/>
                </a:lnTo>
                <a:lnTo>
                  <a:pt x="6265333" y="2540000"/>
                </a:lnTo>
                <a:lnTo>
                  <a:pt x="6286500" y="3153833"/>
                </a:lnTo>
                <a:lnTo>
                  <a:pt x="0" y="3111500"/>
                </a:lnTo>
                <a:lnTo>
                  <a:pt x="0" y="0"/>
                </a:lnTo>
                <a:close/>
              </a:path>
            </a:pathLst>
          </a:custGeom>
          <a:solidFill>
            <a:srgbClr val="54B8D0"/>
          </a:solidFill>
          <a:ln>
            <a:noFill/>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135" name="Google Shape;2135;p65"/>
          <p:cNvSpPr txBox="1">
            <a:spLocks noGrp="1"/>
          </p:cNvSpPr>
          <p:nvPr>
            <p:ph type="title"/>
          </p:nvPr>
        </p:nvSpPr>
        <p:spPr>
          <a:xfrm>
            <a:off x="388936" y="338418"/>
            <a:ext cx="9660900" cy="9855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Remember to Scale!</a:t>
            </a:r>
            <a:endParaRPr/>
          </a:p>
        </p:txBody>
      </p:sp>
      <p:sp>
        <p:nvSpPr>
          <p:cNvPr id="2136" name="Google Shape;2136;p65"/>
          <p:cNvSpPr/>
          <p:nvPr/>
        </p:nvSpPr>
        <p:spPr>
          <a:xfrm>
            <a:off x="3722716" y="1618211"/>
            <a:ext cx="291000" cy="42726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2137" name="Google Shape;2137;p65"/>
          <p:cNvSpPr/>
          <p:nvPr/>
        </p:nvSpPr>
        <p:spPr>
          <a:xfrm>
            <a:off x="3867901" y="1771300"/>
            <a:ext cx="0" cy="4055110"/>
          </a:xfrm>
          <a:custGeom>
            <a:avLst/>
            <a:gdLst/>
            <a:ahLst/>
            <a:cxnLst/>
            <a:rect l="l" t="t" r="r" b="b"/>
            <a:pathLst>
              <a:path w="120000" h="4055110" extrusionOk="0">
                <a:moveTo>
                  <a:pt x="0" y="4054669"/>
                </a:moveTo>
                <a:lnTo>
                  <a:pt x="0" y="0"/>
                </a:lnTo>
              </a:path>
            </a:pathLst>
          </a:custGeom>
          <a:noFill/>
          <a:ln w="25375" cap="flat" cmpd="sng">
            <a:solidFill>
              <a:srgbClr val="6095C9"/>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2138" name="Google Shape;2138;p65"/>
          <p:cNvSpPr/>
          <p:nvPr/>
        </p:nvSpPr>
        <p:spPr>
          <a:xfrm>
            <a:off x="3808947" y="1746096"/>
            <a:ext cx="118110" cy="116205"/>
          </a:xfrm>
          <a:custGeom>
            <a:avLst/>
            <a:gdLst/>
            <a:ahLst/>
            <a:cxnLst/>
            <a:rect l="l" t="t" r="r" b="b"/>
            <a:pathLst>
              <a:path w="118110" h="116205" extrusionOk="0">
                <a:moveTo>
                  <a:pt x="58954" y="0"/>
                </a:moveTo>
                <a:lnTo>
                  <a:pt x="0" y="101064"/>
                </a:lnTo>
                <a:lnTo>
                  <a:pt x="2047" y="108840"/>
                </a:lnTo>
                <a:lnTo>
                  <a:pt x="14164" y="115909"/>
                </a:lnTo>
                <a:lnTo>
                  <a:pt x="21940" y="113861"/>
                </a:lnTo>
                <a:lnTo>
                  <a:pt x="58954" y="50410"/>
                </a:lnTo>
                <a:lnTo>
                  <a:pt x="88360" y="50410"/>
                </a:lnTo>
                <a:lnTo>
                  <a:pt x="58954" y="0"/>
                </a:lnTo>
                <a:close/>
              </a:path>
              <a:path w="118110" h="116205" extrusionOk="0">
                <a:moveTo>
                  <a:pt x="88360" y="50410"/>
                </a:moveTo>
                <a:lnTo>
                  <a:pt x="58954" y="50410"/>
                </a:lnTo>
                <a:lnTo>
                  <a:pt x="95968" y="113861"/>
                </a:lnTo>
                <a:lnTo>
                  <a:pt x="103745" y="115909"/>
                </a:lnTo>
                <a:lnTo>
                  <a:pt x="115862" y="108840"/>
                </a:lnTo>
                <a:lnTo>
                  <a:pt x="117908" y="101064"/>
                </a:lnTo>
                <a:lnTo>
                  <a:pt x="88360" y="50410"/>
                </a:lnTo>
                <a:close/>
              </a:path>
            </a:pathLst>
          </a:custGeom>
          <a:solidFill>
            <a:srgbClr val="6095C9"/>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2139" name="Google Shape;2139;p65"/>
          <p:cNvSpPr/>
          <p:nvPr/>
        </p:nvSpPr>
        <p:spPr>
          <a:xfrm>
            <a:off x="3822468" y="5699759"/>
            <a:ext cx="6521400" cy="291000"/>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2140" name="Google Shape;2140;p65"/>
          <p:cNvSpPr/>
          <p:nvPr/>
        </p:nvSpPr>
        <p:spPr>
          <a:xfrm>
            <a:off x="3867901" y="5825971"/>
            <a:ext cx="6303645" cy="0"/>
          </a:xfrm>
          <a:custGeom>
            <a:avLst/>
            <a:gdLst/>
            <a:ahLst/>
            <a:cxnLst/>
            <a:rect l="l" t="t" r="r" b="b"/>
            <a:pathLst>
              <a:path w="6303645" h="120000" extrusionOk="0">
                <a:moveTo>
                  <a:pt x="0" y="0"/>
                </a:moveTo>
                <a:lnTo>
                  <a:pt x="6303362" y="0"/>
                </a:lnTo>
              </a:path>
            </a:pathLst>
          </a:custGeom>
          <a:noFill/>
          <a:ln w="25375" cap="flat" cmpd="sng">
            <a:solidFill>
              <a:srgbClr val="6095C9"/>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2141" name="Google Shape;2141;p65"/>
          <p:cNvSpPr/>
          <p:nvPr/>
        </p:nvSpPr>
        <p:spPr>
          <a:xfrm>
            <a:off x="10080561" y="5767016"/>
            <a:ext cx="116204" cy="118110"/>
          </a:xfrm>
          <a:custGeom>
            <a:avLst/>
            <a:gdLst/>
            <a:ahLst/>
            <a:cxnLst/>
            <a:rect l="l" t="t" r="r" b="b"/>
            <a:pathLst>
              <a:path w="116204" h="118110" extrusionOk="0">
                <a:moveTo>
                  <a:pt x="14843" y="0"/>
                </a:moveTo>
                <a:lnTo>
                  <a:pt x="7067" y="2046"/>
                </a:lnTo>
                <a:lnTo>
                  <a:pt x="0" y="14163"/>
                </a:lnTo>
                <a:lnTo>
                  <a:pt x="2045" y="21940"/>
                </a:lnTo>
                <a:lnTo>
                  <a:pt x="65498" y="58954"/>
                </a:lnTo>
                <a:lnTo>
                  <a:pt x="2045" y="95968"/>
                </a:lnTo>
                <a:lnTo>
                  <a:pt x="0" y="103744"/>
                </a:lnTo>
                <a:lnTo>
                  <a:pt x="7067" y="115861"/>
                </a:lnTo>
                <a:lnTo>
                  <a:pt x="14843" y="117908"/>
                </a:lnTo>
                <a:lnTo>
                  <a:pt x="115907" y="58954"/>
                </a:lnTo>
                <a:lnTo>
                  <a:pt x="14843" y="0"/>
                </a:lnTo>
                <a:close/>
              </a:path>
            </a:pathLst>
          </a:custGeom>
          <a:solidFill>
            <a:srgbClr val="6095C9"/>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2142" name="Google Shape;2142;p65"/>
          <p:cNvSpPr txBox="1"/>
          <p:nvPr/>
        </p:nvSpPr>
        <p:spPr>
          <a:xfrm>
            <a:off x="4724400" y="6011915"/>
            <a:ext cx="4419600" cy="465000"/>
          </a:xfrm>
          <a:prstGeom prst="rect">
            <a:avLst/>
          </a:prstGeom>
          <a:noFill/>
          <a:ln>
            <a:noFill/>
          </a:ln>
        </p:spPr>
        <p:txBody>
          <a:bodyPr spcFirstLastPara="1" wrap="square" lIns="0" tIns="0" rIns="0" bIns="0" anchor="t" anchorCtr="0">
            <a:noAutofit/>
          </a:bodyPr>
          <a:lstStyle/>
          <a:p>
            <a:pPr marL="12700" marR="5080" lvl="0" indent="0" algn="ctr" rtl="0">
              <a:lnSpc>
                <a:spcPct val="165217"/>
              </a:lnSpc>
              <a:spcBef>
                <a:spcPts val="0"/>
              </a:spcBef>
              <a:spcAft>
                <a:spcPts val="0"/>
              </a:spcAft>
              <a:buNone/>
            </a:pPr>
            <a:r>
              <a:rPr lang="en-US" sz="2300">
                <a:solidFill>
                  <a:schemeClr val="lt2"/>
                </a:solidFill>
                <a:latin typeface="Avenir"/>
                <a:ea typeface="Avenir"/>
                <a:cs typeface="Avenir"/>
                <a:sym typeface="Avenir"/>
              </a:rPr>
              <a:t>Number of surgeries (scaled)</a:t>
            </a:r>
            <a:endParaRPr sz="2300">
              <a:solidFill>
                <a:schemeClr val="lt2"/>
              </a:solidFill>
              <a:latin typeface="Avenir"/>
              <a:ea typeface="Avenir"/>
              <a:cs typeface="Avenir"/>
              <a:sym typeface="Avenir"/>
            </a:endParaRPr>
          </a:p>
        </p:txBody>
      </p:sp>
      <p:sp>
        <p:nvSpPr>
          <p:cNvPr id="2143" name="Google Shape;2143;p65"/>
          <p:cNvSpPr txBox="1"/>
          <p:nvPr/>
        </p:nvSpPr>
        <p:spPr>
          <a:xfrm>
            <a:off x="1981200" y="3352800"/>
            <a:ext cx="2133600" cy="465000"/>
          </a:xfrm>
          <a:prstGeom prst="rect">
            <a:avLst/>
          </a:prstGeom>
          <a:noFill/>
          <a:ln>
            <a:noFill/>
          </a:ln>
        </p:spPr>
        <p:txBody>
          <a:bodyPr spcFirstLastPara="1" wrap="square" lIns="0" tIns="0" rIns="0" bIns="0" anchor="t" anchorCtr="0">
            <a:noAutofit/>
          </a:bodyPr>
          <a:lstStyle/>
          <a:p>
            <a:pPr marL="12700" marR="5080" lvl="0" indent="0" algn="ctr" rtl="0">
              <a:lnSpc>
                <a:spcPct val="165217"/>
              </a:lnSpc>
              <a:spcBef>
                <a:spcPts val="0"/>
              </a:spcBef>
              <a:spcAft>
                <a:spcPts val="0"/>
              </a:spcAft>
              <a:buNone/>
            </a:pPr>
            <a:r>
              <a:rPr lang="en-US" sz="2300">
                <a:solidFill>
                  <a:schemeClr val="lt2"/>
                </a:solidFill>
                <a:latin typeface="Avenir"/>
                <a:ea typeface="Avenir"/>
                <a:cs typeface="Avenir"/>
                <a:sym typeface="Avenir"/>
              </a:rPr>
              <a:t>Age </a:t>
            </a:r>
            <a:endParaRPr sz="2300">
              <a:solidFill>
                <a:schemeClr val="lt2"/>
              </a:solidFill>
              <a:latin typeface="Avenir"/>
              <a:ea typeface="Avenir"/>
              <a:cs typeface="Avenir"/>
              <a:sym typeface="Avenir"/>
            </a:endParaRPr>
          </a:p>
          <a:p>
            <a:pPr marL="12700" marR="5080" lvl="0" indent="0" algn="ctr" rtl="0">
              <a:lnSpc>
                <a:spcPct val="165217"/>
              </a:lnSpc>
              <a:spcBef>
                <a:spcPts val="0"/>
              </a:spcBef>
              <a:spcAft>
                <a:spcPts val="0"/>
              </a:spcAft>
              <a:buNone/>
            </a:pPr>
            <a:r>
              <a:rPr lang="en-US" sz="2300">
                <a:solidFill>
                  <a:schemeClr val="lt2"/>
                </a:solidFill>
                <a:latin typeface="Avenir"/>
                <a:ea typeface="Avenir"/>
                <a:cs typeface="Avenir"/>
                <a:sym typeface="Avenir"/>
              </a:rPr>
              <a:t>(scaled)</a:t>
            </a:r>
            <a:endParaRPr sz="2300">
              <a:solidFill>
                <a:schemeClr val="lt2"/>
              </a:solidFill>
              <a:latin typeface="Avenir"/>
              <a:ea typeface="Avenir"/>
              <a:cs typeface="Avenir"/>
              <a:sym typeface="Avenir"/>
            </a:endParaRPr>
          </a:p>
        </p:txBody>
      </p:sp>
      <p:sp>
        <p:nvSpPr>
          <p:cNvPr id="2144" name="Google Shape;2144;p65"/>
          <p:cNvSpPr/>
          <p:nvPr/>
        </p:nvSpPr>
        <p:spPr>
          <a:xfrm>
            <a:off x="9448800" y="2667000"/>
            <a:ext cx="228600" cy="228600"/>
          </a:xfrm>
          <a:prstGeom prst="ellipse">
            <a:avLst/>
          </a:prstGeom>
          <a:solidFill>
            <a:srgbClr val="C0504D"/>
          </a:solidFill>
          <a:ln w="57150" cap="flat" cmpd="sng">
            <a:solidFill>
              <a:srgbClr val="C0504D"/>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145" name="Google Shape;2145;p65"/>
          <p:cNvSpPr/>
          <p:nvPr/>
        </p:nvSpPr>
        <p:spPr>
          <a:xfrm>
            <a:off x="4961468" y="3124200"/>
            <a:ext cx="228600" cy="228600"/>
          </a:xfrm>
          <a:prstGeom prst="ellipse">
            <a:avLst/>
          </a:prstGeom>
          <a:solidFill>
            <a:srgbClr val="4BACC6"/>
          </a:solidFill>
          <a:ln w="57150" cap="flat" cmpd="sng">
            <a:solidFill>
              <a:srgbClr val="4BACC6"/>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146" name="Google Shape;2146;p65"/>
          <p:cNvSpPr/>
          <p:nvPr/>
        </p:nvSpPr>
        <p:spPr>
          <a:xfrm>
            <a:off x="4961468" y="1981200"/>
            <a:ext cx="228600" cy="228600"/>
          </a:xfrm>
          <a:prstGeom prst="ellipse">
            <a:avLst/>
          </a:prstGeom>
          <a:solidFill>
            <a:srgbClr val="C0504D"/>
          </a:solidFill>
          <a:ln w="57150" cap="flat" cmpd="sng">
            <a:solidFill>
              <a:srgbClr val="C0504D"/>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147" name="Google Shape;2147;p65"/>
          <p:cNvSpPr/>
          <p:nvPr/>
        </p:nvSpPr>
        <p:spPr>
          <a:xfrm>
            <a:off x="6096000" y="1981200"/>
            <a:ext cx="228600" cy="228600"/>
          </a:xfrm>
          <a:prstGeom prst="ellipse">
            <a:avLst/>
          </a:prstGeom>
          <a:solidFill>
            <a:srgbClr val="C0504D"/>
          </a:solidFill>
          <a:ln w="57150" cap="flat" cmpd="sng">
            <a:solidFill>
              <a:srgbClr val="C0504D"/>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148" name="Google Shape;2148;p65"/>
          <p:cNvSpPr/>
          <p:nvPr/>
        </p:nvSpPr>
        <p:spPr>
          <a:xfrm>
            <a:off x="7086600" y="2133600"/>
            <a:ext cx="228600" cy="228600"/>
          </a:xfrm>
          <a:prstGeom prst="ellipse">
            <a:avLst/>
          </a:prstGeom>
          <a:solidFill>
            <a:srgbClr val="C0504D"/>
          </a:solidFill>
          <a:ln w="57150" cap="flat" cmpd="sng">
            <a:solidFill>
              <a:srgbClr val="C0504D"/>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149" name="Google Shape;2149;p65"/>
          <p:cNvSpPr/>
          <p:nvPr/>
        </p:nvSpPr>
        <p:spPr>
          <a:xfrm>
            <a:off x="8305800" y="2514600"/>
            <a:ext cx="228600" cy="228600"/>
          </a:xfrm>
          <a:prstGeom prst="ellipse">
            <a:avLst/>
          </a:prstGeom>
          <a:solidFill>
            <a:srgbClr val="C0504D"/>
          </a:solidFill>
          <a:ln w="57150" cap="flat" cmpd="sng">
            <a:solidFill>
              <a:srgbClr val="C0504D"/>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150" name="Google Shape;2150;p65"/>
          <p:cNvSpPr/>
          <p:nvPr/>
        </p:nvSpPr>
        <p:spPr>
          <a:xfrm>
            <a:off x="6096000" y="3733800"/>
            <a:ext cx="228600" cy="228600"/>
          </a:xfrm>
          <a:prstGeom prst="ellipse">
            <a:avLst/>
          </a:prstGeom>
          <a:solidFill>
            <a:srgbClr val="4BACC6"/>
          </a:solidFill>
          <a:ln w="57150" cap="flat" cmpd="sng">
            <a:solidFill>
              <a:srgbClr val="4BACC6"/>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151" name="Google Shape;2151;p65"/>
          <p:cNvSpPr/>
          <p:nvPr/>
        </p:nvSpPr>
        <p:spPr>
          <a:xfrm>
            <a:off x="7120466" y="4572000"/>
            <a:ext cx="228600" cy="228600"/>
          </a:xfrm>
          <a:prstGeom prst="ellipse">
            <a:avLst/>
          </a:prstGeom>
          <a:solidFill>
            <a:srgbClr val="4BACC6"/>
          </a:solidFill>
          <a:ln w="57150" cap="flat" cmpd="sng">
            <a:solidFill>
              <a:srgbClr val="4BACC6"/>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152" name="Google Shape;2152;p65"/>
          <p:cNvSpPr/>
          <p:nvPr/>
        </p:nvSpPr>
        <p:spPr>
          <a:xfrm>
            <a:off x="8305800" y="5029200"/>
            <a:ext cx="228600" cy="228600"/>
          </a:xfrm>
          <a:prstGeom prst="ellipse">
            <a:avLst/>
          </a:prstGeom>
          <a:solidFill>
            <a:srgbClr val="4BACC6"/>
          </a:solidFill>
          <a:ln w="57150" cap="flat" cmpd="sng">
            <a:solidFill>
              <a:srgbClr val="4BACC6"/>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153" name="Google Shape;2153;p65"/>
          <p:cNvSpPr/>
          <p:nvPr/>
        </p:nvSpPr>
        <p:spPr>
          <a:xfrm>
            <a:off x="9448800" y="5181600"/>
            <a:ext cx="228600" cy="228600"/>
          </a:xfrm>
          <a:prstGeom prst="ellipse">
            <a:avLst/>
          </a:prstGeom>
          <a:solidFill>
            <a:srgbClr val="4BACC6"/>
          </a:solidFill>
          <a:ln w="57150" cap="flat" cmpd="sng">
            <a:solidFill>
              <a:srgbClr val="4BACC6"/>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154" name="Google Shape;2154;p65"/>
          <p:cNvSpPr/>
          <p:nvPr/>
        </p:nvSpPr>
        <p:spPr>
          <a:xfrm>
            <a:off x="4953000" y="3505200"/>
            <a:ext cx="228600" cy="228600"/>
          </a:xfrm>
          <a:prstGeom prst="ellipse">
            <a:avLst/>
          </a:prstGeom>
          <a:solidFill>
            <a:srgbClr val="4BACC6"/>
          </a:solidFill>
          <a:ln w="57150" cap="flat" cmpd="sng">
            <a:solidFill>
              <a:srgbClr val="4BACC6"/>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155" name="Google Shape;2155;p65"/>
          <p:cNvSpPr/>
          <p:nvPr/>
        </p:nvSpPr>
        <p:spPr>
          <a:xfrm>
            <a:off x="4953000" y="3962400"/>
            <a:ext cx="228600" cy="228600"/>
          </a:xfrm>
          <a:prstGeom prst="ellipse">
            <a:avLst/>
          </a:prstGeom>
          <a:solidFill>
            <a:srgbClr val="4BACC6"/>
          </a:solidFill>
          <a:ln w="57150" cap="flat" cmpd="sng">
            <a:solidFill>
              <a:srgbClr val="4BACC6"/>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156" name="Google Shape;2156;p65"/>
          <p:cNvSpPr/>
          <p:nvPr/>
        </p:nvSpPr>
        <p:spPr>
          <a:xfrm>
            <a:off x="4953000" y="4267200"/>
            <a:ext cx="228600" cy="228600"/>
          </a:xfrm>
          <a:prstGeom prst="ellipse">
            <a:avLst/>
          </a:prstGeom>
          <a:solidFill>
            <a:srgbClr val="4BACC6"/>
          </a:solidFill>
          <a:ln w="57150" cap="flat" cmpd="sng">
            <a:solidFill>
              <a:srgbClr val="4BACC6"/>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157" name="Google Shape;2157;p65"/>
          <p:cNvSpPr/>
          <p:nvPr/>
        </p:nvSpPr>
        <p:spPr>
          <a:xfrm>
            <a:off x="4953000" y="4648200"/>
            <a:ext cx="228600" cy="228600"/>
          </a:xfrm>
          <a:prstGeom prst="ellipse">
            <a:avLst/>
          </a:prstGeom>
          <a:solidFill>
            <a:srgbClr val="4BACC6"/>
          </a:solidFill>
          <a:ln w="57150" cap="flat" cmpd="sng">
            <a:solidFill>
              <a:srgbClr val="4BACC6"/>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158" name="Google Shape;2158;p65"/>
          <p:cNvSpPr/>
          <p:nvPr/>
        </p:nvSpPr>
        <p:spPr>
          <a:xfrm>
            <a:off x="4953000" y="5029200"/>
            <a:ext cx="228600" cy="228600"/>
          </a:xfrm>
          <a:prstGeom prst="ellipse">
            <a:avLst/>
          </a:prstGeom>
          <a:solidFill>
            <a:srgbClr val="4BACC6"/>
          </a:solidFill>
          <a:ln w="57150" cap="flat" cmpd="sng">
            <a:solidFill>
              <a:srgbClr val="4BACC6"/>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159" name="Google Shape;2159;p65"/>
          <p:cNvSpPr/>
          <p:nvPr/>
        </p:nvSpPr>
        <p:spPr>
          <a:xfrm>
            <a:off x="4953000" y="5257800"/>
            <a:ext cx="228600" cy="228600"/>
          </a:xfrm>
          <a:prstGeom prst="ellipse">
            <a:avLst/>
          </a:prstGeom>
          <a:solidFill>
            <a:srgbClr val="4BACC6"/>
          </a:solidFill>
          <a:ln w="57150" cap="flat" cmpd="sng">
            <a:solidFill>
              <a:srgbClr val="4BACC6"/>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160" name="Google Shape;2160;p65"/>
          <p:cNvSpPr/>
          <p:nvPr/>
        </p:nvSpPr>
        <p:spPr>
          <a:xfrm>
            <a:off x="6096000" y="5029200"/>
            <a:ext cx="228600" cy="228600"/>
          </a:xfrm>
          <a:prstGeom prst="ellipse">
            <a:avLst/>
          </a:prstGeom>
          <a:solidFill>
            <a:srgbClr val="4BACC6"/>
          </a:solidFill>
          <a:ln w="57150" cap="flat" cmpd="sng">
            <a:solidFill>
              <a:srgbClr val="4BACC6"/>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161" name="Google Shape;2161;p65"/>
          <p:cNvSpPr/>
          <p:nvPr/>
        </p:nvSpPr>
        <p:spPr>
          <a:xfrm>
            <a:off x="6096000" y="4191000"/>
            <a:ext cx="228600" cy="228600"/>
          </a:xfrm>
          <a:prstGeom prst="ellipse">
            <a:avLst/>
          </a:prstGeom>
          <a:solidFill>
            <a:srgbClr val="4BACC6"/>
          </a:solidFill>
          <a:ln w="57150" cap="flat" cmpd="sng">
            <a:solidFill>
              <a:srgbClr val="4BACC6"/>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162" name="Google Shape;2162;p65"/>
          <p:cNvSpPr/>
          <p:nvPr/>
        </p:nvSpPr>
        <p:spPr>
          <a:xfrm>
            <a:off x="6096000" y="4343400"/>
            <a:ext cx="228600" cy="228600"/>
          </a:xfrm>
          <a:prstGeom prst="ellipse">
            <a:avLst/>
          </a:prstGeom>
          <a:solidFill>
            <a:srgbClr val="4BACC6"/>
          </a:solidFill>
          <a:ln w="57150" cap="flat" cmpd="sng">
            <a:solidFill>
              <a:srgbClr val="4BACC6"/>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163" name="Google Shape;2163;p65"/>
          <p:cNvSpPr/>
          <p:nvPr/>
        </p:nvSpPr>
        <p:spPr>
          <a:xfrm>
            <a:off x="7086600" y="5257800"/>
            <a:ext cx="228600" cy="228600"/>
          </a:xfrm>
          <a:prstGeom prst="ellipse">
            <a:avLst/>
          </a:prstGeom>
          <a:solidFill>
            <a:srgbClr val="4BACC6"/>
          </a:solidFill>
          <a:ln w="57150" cap="flat" cmpd="sng">
            <a:solidFill>
              <a:srgbClr val="4BACC6"/>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164" name="Google Shape;2164;p65"/>
          <p:cNvSpPr/>
          <p:nvPr/>
        </p:nvSpPr>
        <p:spPr>
          <a:xfrm>
            <a:off x="8305800" y="5181600"/>
            <a:ext cx="228600" cy="228600"/>
          </a:xfrm>
          <a:prstGeom prst="ellipse">
            <a:avLst/>
          </a:prstGeom>
          <a:solidFill>
            <a:srgbClr val="4BACC6"/>
          </a:solidFill>
          <a:ln w="57150" cap="flat" cmpd="sng">
            <a:solidFill>
              <a:srgbClr val="4BACC6"/>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165" name="Google Shape;2165;p65"/>
          <p:cNvSpPr/>
          <p:nvPr/>
        </p:nvSpPr>
        <p:spPr>
          <a:xfrm>
            <a:off x="8305800" y="5410200"/>
            <a:ext cx="228600" cy="228600"/>
          </a:xfrm>
          <a:prstGeom prst="ellipse">
            <a:avLst/>
          </a:prstGeom>
          <a:solidFill>
            <a:srgbClr val="4BACC6"/>
          </a:solidFill>
          <a:ln w="57150" cap="flat" cmpd="sng">
            <a:solidFill>
              <a:srgbClr val="4BACC6"/>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166" name="Google Shape;2166;p65"/>
          <p:cNvSpPr/>
          <p:nvPr/>
        </p:nvSpPr>
        <p:spPr>
          <a:xfrm>
            <a:off x="9448800" y="5410200"/>
            <a:ext cx="228600" cy="228600"/>
          </a:xfrm>
          <a:prstGeom prst="ellipse">
            <a:avLst/>
          </a:prstGeom>
          <a:solidFill>
            <a:srgbClr val="4BACC6"/>
          </a:solidFill>
          <a:ln w="57150" cap="flat" cmpd="sng">
            <a:solidFill>
              <a:srgbClr val="4BACC6"/>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167" name="Google Shape;2167;p65"/>
          <p:cNvSpPr/>
          <p:nvPr/>
        </p:nvSpPr>
        <p:spPr>
          <a:xfrm>
            <a:off x="8305800" y="2109763"/>
            <a:ext cx="228600" cy="228600"/>
          </a:xfrm>
          <a:prstGeom prst="ellipse">
            <a:avLst/>
          </a:prstGeom>
          <a:solidFill>
            <a:srgbClr val="C0504D"/>
          </a:solidFill>
          <a:ln w="57150" cap="flat" cmpd="sng">
            <a:solidFill>
              <a:srgbClr val="C0504D"/>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168" name="Google Shape;2168;p65"/>
          <p:cNvSpPr/>
          <p:nvPr/>
        </p:nvSpPr>
        <p:spPr>
          <a:xfrm>
            <a:off x="8305800" y="3124200"/>
            <a:ext cx="228600" cy="228600"/>
          </a:xfrm>
          <a:prstGeom prst="ellipse">
            <a:avLst/>
          </a:prstGeom>
          <a:solidFill>
            <a:srgbClr val="C0504D"/>
          </a:solidFill>
          <a:ln w="57150" cap="flat" cmpd="sng">
            <a:solidFill>
              <a:srgbClr val="C0504D"/>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169" name="Google Shape;2169;p65"/>
          <p:cNvSpPr/>
          <p:nvPr/>
        </p:nvSpPr>
        <p:spPr>
          <a:xfrm>
            <a:off x="8305800" y="3505200"/>
            <a:ext cx="228600" cy="228600"/>
          </a:xfrm>
          <a:prstGeom prst="ellipse">
            <a:avLst/>
          </a:prstGeom>
          <a:solidFill>
            <a:srgbClr val="C0504D"/>
          </a:solidFill>
          <a:ln w="57150" cap="flat" cmpd="sng">
            <a:solidFill>
              <a:srgbClr val="C0504D"/>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170" name="Google Shape;2170;p65"/>
          <p:cNvSpPr/>
          <p:nvPr/>
        </p:nvSpPr>
        <p:spPr>
          <a:xfrm>
            <a:off x="8305800" y="3886200"/>
            <a:ext cx="228600" cy="228600"/>
          </a:xfrm>
          <a:prstGeom prst="ellipse">
            <a:avLst/>
          </a:prstGeom>
          <a:solidFill>
            <a:srgbClr val="C0504D"/>
          </a:solidFill>
          <a:ln w="57150" cap="flat" cmpd="sng">
            <a:solidFill>
              <a:srgbClr val="C0504D"/>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171" name="Google Shape;2171;p65"/>
          <p:cNvSpPr/>
          <p:nvPr/>
        </p:nvSpPr>
        <p:spPr>
          <a:xfrm>
            <a:off x="8305800" y="4343400"/>
            <a:ext cx="228600" cy="228600"/>
          </a:xfrm>
          <a:prstGeom prst="ellipse">
            <a:avLst/>
          </a:prstGeom>
          <a:solidFill>
            <a:srgbClr val="C0504D"/>
          </a:solidFill>
          <a:ln w="57150" cap="flat" cmpd="sng">
            <a:solidFill>
              <a:srgbClr val="C0504D"/>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172" name="Google Shape;2172;p65"/>
          <p:cNvSpPr/>
          <p:nvPr/>
        </p:nvSpPr>
        <p:spPr>
          <a:xfrm>
            <a:off x="8305800" y="4648200"/>
            <a:ext cx="228600" cy="228600"/>
          </a:xfrm>
          <a:prstGeom prst="ellipse">
            <a:avLst/>
          </a:prstGeom>
          <a:solidFill>
            <a:srgbClr val="C0504D"/>
          </a:solidFill>
          <a:ln w="57150" cap="flat" cmpd="sng">
            <a:solidFill>
              <a:srgbClr val="C0504D"/>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173" name="Google Shape;2173;p65"/>
          <p:cNvSpPr/>
          <p:nvPr/>
        </p:nvSpPr>
        <p:spPr>
          <a:xfrm>
            <a:off x="9448800" y="2971800"/>
            <a:ext cx="228600" cy="228600"/>
          </a:xfrm>
          <a:prstGeom prst="ellipse">
            <a:avLst/>
          </a:prstGeom>
          <a:solidFill>
            <a:srgbClr val="C0504D"/>
          </a:solidFill>
          <a:ln w="57150" cap="flat" cmpd="sng">
            <a:solidFill>
              <a:srgbClr val="C0504D"/>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174" name="Google Shape;2174;p65"/>
          <p:cNvSpPr/>
          <p:nvPr/>
        </p:nvSpPr>
        <p:spPr>
          <a:xfrm>
            <a:off x="9448800" y="3657600"/>
            <a:ext cx="228600" cy="228600"/>
          </a:xfrm>
          <a:prstGeom prst="ellipse">
            <a:avLst/>
          </a:prstGeom>
          <a:solidFill>
            <a:srgbClr val="C0504D"/>
          </a:solidFill>
          <a:ln w="57150" cap="flat" cmpd="sng">
            <a:solidFill>
              <a:srgbClr val="C0504D"/>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175" name="Google Shape;2175;p65"/>
          <p:cNvSpPr/>
          <p:nvPr/>
        </p:nvSpPr>
        <p:spPr>
          <a:xfrm>
            <a:off x="9448800" y="4191000"/>
            <a:ext cx="228600" cy="228600"/>
          </a:xfrm>
          <a:prstGeom prst="ellipse">
            <a:avLst/>
          </a:prstGeom>
          <a:solidFill>
            <a:srgbClr val="C0504D"/>
          </a:solidFill>
          <a:ln w="57150" cap="flat" cmpd="sng">
            <a:solidFill>
              <a:srgbClr val="C0504D"/>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176" name="Google Shape;2176;p65"/>
          <p:cNvSpPr/>
          <p:nvPr/>
        </p:nvSpPr>
        <p:spPr>
          <a:xfrm>
            <a:off x="9448800" y="4800600"/>
            <a:ext cx="228600" cy="228600"/>
          </a:xfrm>
          <a:prstGeom prst="ellipse">
            <a:avLst/>
          </a:prstGeom>
          <a:solidFill>
            <a:srgbClr val="C0504D"/>
          </a:solidFill>
          <a:ln w="57150" cap="flat" cmpd="sng">
            <a:solidFill>
              <a:srgbClr val="C0504D"/>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177" name="Google Shape;2177;p65"/>
          <p:cNvSpPr/>
          <p:nvPr/>
        </p:nvSpPr>
        <p:spPr>
          <a:xfrm>
            <a:off x="7086600" y="4038600"/>
            <a:ext cx="228600" cy="228600"/>
          </a:xfrm>
          <a:prstGeom prst="ellipse">
            <a:avLst/>
          </a:prstGeom>
          <a:solidFill>
            <a:srgbClr val="C0504D"/>
          </a:solidFill>
          <a:ln w="57150" cap="flat" cmpd="sng">
            <a:solidFill>
              <a:srgbClr val="C0504D"/>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178" name="Google Shape;2178;p65"/>
          <p:cNvSpPr/>
          <p:nvPr/>
        </p:nvSpPr>
        <p:spPr>
          <a:xfrm>
            <a:off x="7086600" y="3581400"/>
            <a:ext cx="228600" cy="228600"/>
          </a:xfrm>
          <a:prstGeom prst="ellipse">
            <a:avLst/>
          </a:prstGeom>
          <a:solidFill>
            <a:srgbClr val="C0504D"/>
          </a:solidFill>
          <a:ln w="57150" cap="flat" cmpd="sng">
            <a:solidFill>
              <a:srgbClr val="C0504D"/>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179" name="Google Shape;2179;p65"/>
          <p:cNvSpPr/>
          <p:nvPr/>
        </p:nvSpPr>
        <p:spPr>
          <a:xfrm>
            <a:off x="7086600" y="3048000"/>
            <a:ext cx="228600" cy="228600"/>
          </a:xfrm>
          <a:prstGeom prst="ellipse">
            <a:avLst/>
          </a:prstGeom>
          <a:solidFill>
            <a:srgbClr val="C0504D"/>
          </a:solidFill>
          <a:ln w="57150" cap="flat" cmpd="sng">
            <a:solidFill>
              <a:srgbClr val="C0504D"/>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180" name="Google Shape;2180;p65"/>
          <p:cNvSpPr/>
          <p:nvPr/>
        </p:nvSpPr>
        <p:spPr>
          <a:xfrm>
            <a:off x="7086600" y="2667000"/>
            <a:ext cx="228600" cy="228600"/>
          </a:xfrm>
          <a:prstGeom prst="ellipse">
            <a:avLst/>
          </a:prstGeom>
          <a:solidFill>
            <a:srgbClr val="C0504D"/>
          </a:solidFill>
          <a:ln w="57150" cap="flat" cmpd="sng">
            <a:solidFill>
              <a:srgbClr val="C0504D"/>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181" name="Google Shape;2181;p65"/>
          <p:cNvSpPr/>
          <p:nvPr/>
        </p:nvSpPr>
        <p:spPr>
          <a:xfrm>
            <a:off x="6096000" y="3276600"/>
            <a:ext cx="228600" cy="228600"/>
          </a:xfrm>
          <a:prstGeom prst="ellipse">
            <a:avLst/>
          </a:prstGeom>
          <a:solidFill>
            <a:srgbClr val="C0504D"/>
          </a:solidFill>
          <a:ln w="57150" cap="flat" cmpd="sng">
            <a:solidFill>
              <a:srgbClr val="C0504D"/>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182" name="Google Shape;2182;p65"/>
          <p:cNvSpPr/>
          <p:nvPr/>
        </p:nvSpPr>
        <p:spPr>
          <a:xfrm>
            <a:off x="6096000" y="2743200"/>
            <a:ext cx="228600" cy="228600"/>
          </a:xfrm>
          <a:prstGeom prst="ellipse">
            <a:avLst/>
          </a:prstGeom>
          <a:solidFill>
            <a:srgbClr val="C0504D"/>
          </a:solidFill>
          <a:ln w="57150" cap="flat" cmpd="sng">
            <a:solidFill>
              <a:srgbClr val="C0504D"/>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183" name="Google Shape;2183;p65"/>
          <p:cNvSpPr/>
          <p:nvPr/>
        </p:nvSpPr>
        <p:spPr>
          <a:xfrm>
            <a:off x="6096000" y="2514600"/>
            <a:ext cx="228600" cy="228600"/>
          </a:xfrm>
          <a:prstGeom prst="ellipse">
            <a:avLst/>
          </a:prstGeom>
          <a:solidFill>
            <a:srgbClr val="C0504D"/>
          </a:solidFill>
          <a:ln w="57150" cap="flat" cmpd="sng">
            <a:solidFill>
              <a:srgbClr val="C0504D"/>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184" name="Google Shape;2184;p65"/>
          <p:cNvSpPr/>
          <p:nvPr/>
        </p:nvSpPr>
        <p:spPr>
          <a:xfrm>
            <a:off x="4953000" y="2743200"/>
            <a:ext cx="228600" cy="228600"/>
          </a:xfrm>
          <a:prstGeom prst="ellipse">
            <a:avLst/>
          </a:prstGeom>
          <a:solidFill>
            <a:srgbClr val="C0504D"/>
          </a:solidFill>
          <a:ln w="57150" cap="flat" cmpd="sng">
            <a:solidFill>
              <a:srgbClr val="C0504D"/>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185" name="Google Shape;2185;p65"/>
          <p:cNvSpPr/>
          <p:nvPr/>
        </p:nvSpPr>
        <p:spPr>
          <a:xfrm>
            <a:off x="4953000" y="2362200"/>
            <a:ext cx="228600" cy="228600"/>
          </a:xfrm>
          <a:prstGeom prst="ellipse">
            <a:avLst/>
          </a:prstGeom>
          <a:solidFill>
            <a:srgbClr val="C0504D"/>
          </a:solidFill>
          <a:ln w="57150" cap="flat" cmpd="sng">
            <a:solidFill>
              <a:srgbClr val="C0504D"/>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186" name="Google Shape;2186;p65"/>
          <p:cNvSpPr/>
          <p:nvPr/>
        </p:nvSpPr>
        <p:spPr>
          <a:xfrm>
            <a:off x="4953000" y="3352800"/>
            <a:ext cx="228600" cy="228600"/>
          </a:xfrm>
          <a:prstGeom prst="ellipse">
            <a:avLst/>
          </a:prstGeom>
          <a:solidFill>
            <a:srgbClr val="C0504D"/>
          </a:solidFill>
          <a:ln w="57150" cap="flat" cmpd="sng">
            <a:solidFill>
              <a:srgbClr val="C0504D"/>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187" name="Google Shape;2187;p65"/>
          <p:cNvSpPr/>
          <p:nvPr/>
        </p:nvSpPr>
        <p:spPr>
          <a:xfrm>
            <a:off x="6096000" y="5257800"/>
            <a:ext cx="228600" cy="228600"/>
          </a:xfrm>
          <a:prstGeom prst="ellipse">
            <a:avLst/>
          </a:prstGeom>
          <a:solidFill>
            <a:srgbClr val="C0504D"/>
          </a:solidFill>
          <a:ln w="57150" cap="flat" cmpd="sng">
            <a:solidFill>
              <a:srgbClr val="C0504D"/>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188" name="Google Shape;2188;p65"/>
          <p:cNvSpPr/>
          <p:nvPr/>
        </p:nvSpPr>
        <p:spPr>
          <a:xfrm>
            <a:off x="7120466" y="4724400"/>
            <a:ext cx="228600" cy="228600"/>
          </a:xfrm>
          <a:prstGeom prst="ellipse">
            <a:avLst/>
          </a:prstGeom>
          <a:solidFill>
            <a:srgbClr val="C0504D"/>
          </a:solidFill>
          <a:ln w="57150" cap="flat" cmpd="sng">
            <a:solidFill>
              <a:srgbClr val="C0504D"/>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189" name="Google Shape;2189;p65"/>
          <p:cNvSpPr/>
          <p:nvPr/>
        </p:nvSpPr>
        <p:spPr>
          <a:xfrm>
            <a:off x="7128934" y="4876800"/>
            <a:ext cx="228600" cy="228600"/>
          </a:xfrm>
          <a:prstGeom prst="ellipse">
            <a:avLst/>
          </a:prstGeom>
          <a:solidFill>
            <a:srgbClr val="4BACC6"/>
          </a:solidFill>
          <a:ln w="57150" cap="flat" cmpd="sng">
            <a:solidFill>
              <a:srgbClr val="4BACC6"/>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190" name="Google Shape;2190;p65"/>
          <p:cNvSpPr/>
          <p:nvPr/>
        </p:nvSpPr>
        <p:spPr>
          <a:xfrm>
            <a:off x="7086600" y="5486400"/>
            <a:ext cx="228600" cy="228600"/>
          </a:xfrm>
          <a:prstGeom prst="ellipse">
            <a:avLst/>
          </a:prstGeom>
          <a:solidFill>
            <a:srgbClr val="4BACC6"/>
          </a:solidFill>
          <a:ln w="57150" cap="flat" cmpd="sng">
            <a:solidFill>
              <a:srgbClr val="4BACC6"/>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191" name="Google Shape;2191;p65"/>
          <p:cNvSpPr/>
          <p:nvPr/>
        </p:nvSpPr>
        <p:spPr>
          <a:xfrm>
            <a:off x="7086600" y="2514600"/>
            <a:ext cx="228600" cy="228600"/>
          </a:xfrm>
          <a:prstGeom prst="ellipse">
            <a:avLst/>
          </a:prstGeom>
          <a:solidFill>
            <a:srgbClr val="4BACC6"/>
          </a:solidFill>
          <a:ln w="57150" cap="flat" cmpd="sng">
            <a:solidFill>
              <a:srgbClr val="4BACC6"/>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192" name="Google Shape;2192;p65"/>
          <p:cNvSpPr/>
          <p:nvPr/>
        </p:nvSpPr>
        <p:spPr>
          <a:xfrm>
            <a:off x="9448800" y="3810000"/>
            <a:ext cx="228600" cy="228600"/>
          </a:xfrm>
          <a:prstGeom prst="ellipse">
            <a:avLst/>
          </a:prstGeom>
          <a:solidFill>
            <a:srgbClr val="4BACC6"/>
          </a:solidFill>
          <a:ln w="57150" cap="flat" cmpd="sng">
            <a:solidFill>
              <a:srgbClr val="4BACC6"/>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196"/>
        <p:cNvGrpSpPr/>
        <p:nvPr/>
      </p:nvGrpSpPr>
      <p:grpSpPr>
        <a:xfrm>
          <a:off x="0" y="0"/>
          <a:ext cx="0" cy="0"/>
          <a:chOff x="0" y="0"/>
          <a:chExt cx="0" cy="0"/>
        </a:xfrm>
      </p:grpSpPr>
      <p:sp>
        <p:nvSpPr>
          <p:cNvPr id="2197" name="Google Shape;2197;p66"/>
          <p:cNvSpPr txBox="1">
            <a:spLocks noGrp="1"/>
          </p:cNvSpPr>
          <p:nvPr>
            <p:ph type="title"/>
          </p:nvPr>
        </p:nvSpPr>
        <p:spPr>
          <a:xfrm>
            <a:off x="388936" y="338418"/>
            <a:ext cx="9660900" cy="9855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KNN - Overview</a:t>
            </a:r>
            <a:endParaRPr/>
          </a:p>
        </p:txBody>
      </p:sp>
      <p:sp>
        <p:nvSpPr>
          <p:cNvPr id="2198" name="Google Shape;2198;p66"/>
          <p:cNvSpPr txBox="1">
            <a:spLocks noGrp="1"/>
          </p:cNvSpPr>
          <p:nvPr>
            <p:ph type="body" idx="1"/>
          </p:nvPr>
        </p:nvSpPr>
        <p:spPr>
          <a:xfrm>
            <a:off x="388925" y="1590675"/>
            <a:ext cx="9660900" cy="4484400"/>
          </a:xfrm>
          <a:prstGeom prst="rect">
            <a:avLst/>
          </a:prstGeom>
        </p:spPr>
        <p:txBody>
          <a:bodyPr spcFirstLastPara="1" wrap="square" lIns="91425" tIns="45700" rIns="91425" bIns="45700" anchor="t" anchorCtr="0">
            <a:noAutofit/>
          </a:bodyPr>
          <a:lstStyle/>
          <a:p>
            <a:pPr marL="0" lvl="0" indent="0" algn="l" rtl="0">
              <a:spcBef>
                <a:spcPts val="1000"/>
              </a:spcBef>
              <a:spcAft>
                <a:spcPts val="0"/>
              </a:spcAft>
              <a:buNone/>
            </a:pPr>
            <a:r>
              <a:rPr lang="en-US" sz="3000" dirty="0">
                <a:solidFill>
                  <a:schemeClr val="accent1"/>
                </a:solidFill>
              </a:rPr>
              <a:t>Pros</a:t>
            </a:r>
            <a:endParaRPr sz="3000" dirty="0">
              <a:solidFill>
                <a:schemeClr val="accent1"/>
              </a:solidFill>
            </a:endParaRPr>
          </a:p>
          <a:p>
            <a:pPr marL="457200" lvl="0" indent="-381000" algn="l" rtl="0">
              <a:spcBef>
                <a:spcPts val="1000"/>
              </a:spcBef>
              <a:spcAft>
                <a:spcPts val="0"/>
              </a:spcAft>
              <a:buSzPts val="2400"/>
              <a:buFont typeface="Source Sans Pro"/>
              <a:buChar char="●"/>
            </a:pPr>
            <a:r>
              <a:rPr lang="en-US" sz="2400" dirty="0"/>
              <a:t>Classifier adapts as new training data is collected</a:t>
            </a:r>
            <a:endParaRPr sz="2400" dirty="0"/>
          </a:p>
          <a:p>
            <a:pPr marL="457200" lvl="0" indent="-381000" algn="l" rtl="0">
              <a:spcBef>
                <a:spcPts val="0"/>
              </a:spcBef>
              <a:spcAft>
                <a:spcPts val="0"/>
              </a:spcAft>
              <a:buSzPts val="2400"/>
              <a:buChar char="●"/>
            </a:pPr>
            <a:r>
              <a:rPr lang="en-US" sz="2400" dirty="0"/>
              <a:t>Easy to implement</a:t>
            </a:r>
            <a:endParaRPr sz="2400" dirty="0"/>
          </a:p>
          <a:p>
            <a:pPr marL="457200" lvl="0" indent="-381000" algn="l" rtl="0">
              <a:spcBef>
                <a:spcPts val="0"/>
              </a:spcBef>
              <a:spcAft>
                <a:spcPts val="0"/>
              </a:spcAft>
              <a:buSzPts val="2400"/>
              <a:buChar char="●"/>
            </a:pPr>
            <a:r>
              <a:rPr lang="en-US" sz="2400" dirty="0"/>
              <a:t>Interpretable</a:t>
            </a:r>
            <a:endParaRPr sz="2400" dirty="0"/>
          </a:p>
          <a:p>
            <a:pPr marL="0" lvl="0" indent="0" algn="l" rtl="0">
              <a:spcBef>
                <a:spcPts val="1000"/>
              </a:spcBef>
              <a:spcAft>
                <a:spcPts val="0"/>
              </a:spcAft>
              <a:buNone/>
            </a:pPr>
            <a:endParaRPr dirty="0"/>
          </a:p>
          <a:p>
            <a:pPr marL="0" lvl="0" indent="0" algn="l" rtl="0">
              <a:spcBef>
                <a:spcPts val="1000"/>
              </a:spcBef>
              <a:spcAft>
                <a:spcPts val="0"/>
              </a:spcAft>
              <a:buNone/>
            </a:pPr>
            <a:r>
              <a:rPr lang="en-US" sz="3000" dirty="0">
                <a:solidFill>
                  <a:schemeClr val="accent1"/>
                </a:solidFill>
              </a:rPr>
              <a:t>Cons</a:t>
            </a:r>
            <a:endParaRPr sz="3000" dirty="0">
              <a:solidFill>
                <a:schemeClr val="accent1"/>
              </a:solidFill>
            </a:endParaRPr>
          </a:p>
          <a:p>
            <a:pPr marL="457200" lvl="0" indent="-381000" algn="l" rtl="0">
              <a:spcBef>
                <a:spcPts val="1000"/>
              </a:spcBef>
              <a:spcAft>
                <a:spcPts val="0"/>
              </a:spcAft>
              <a:buSzPts val="2400"/>
              <a:buChar char="●"/>
            </a:pPr>
            <a:r>
              <a:rPr lang="en-US" sz="2400" dirty="0"/>
              <a:t>“Lazy” - KNN doesn’t have any “training time”, but instead memorizes the training data.</a:t>
            </a:r>
            <a:endParaRPr sz="2400" dirty="0"/>
          </a:p>
          <a:p>
            <a:pPr marL="457200" lvl="0" indent="-381000" algn="l" rtl="0">
              <a:spcBef>
                <a:spcPts val="0"/>
              </a:spcBef>
              <a:spcAft>
                <a:spcPts val="0"/>
              </a:spcAft>
              <a:buSzPts val="2400"/>
              <a:buChar char="●"/>
            </a:pPr>
            <a:r>
              <a:rPr lang="en-US" sz="2400" dirty="0"/>
              <a:t>Memory intensive</a:t>
            </a:r>
            <a:endParaRPr sz="2400" dirty="0"/>
          </a:p>
          <a:p>
            <a:pPr marL="457200" lvl="0" indent="-381000" algn="l" rtl="0">
              <a:spcBef>
                <a:spcPts val="0"/>
              </a:spcBef>
              <a:spcAft>
                <a:spcPts val="0"/>
              </a:spcAft>
              <a:buSzPts val="2400"/>
              <a:buChar char="●"/>
            </a:pPr>
            <a:r>
              <a:rPr lang="en-US" sz="2400" dirty="0"/>
              <a:t>Prediction time scales linearly as more training data is introduced</a:t>
            </a:r>
            <a:endParaRPr sz="2400"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202"/>
        <p:cNvGrpSpPr/>
        <p:nvPr/>
      </p:nvGrpSpPr>
      <p:grpSpPr>
        <a:xfrm>
          <a:off x="0" y="0"/>
          <a:ext cx="0" cy="0"/>
          <a:chOff x="0" y="0"/>
          <a:chExt cx="0" cy="0"/>
        </a:xfrm>
      </p:grpSpPr>
      <p:sp>
        <p:nvSpPr>
          <p:cNvPr id="2203" name="Google Shape;2203;p67"/>
          <p:cNvSpPr txBox="1">
            <a:spLocks noGrp="1"/>
          </p:cNvSpPr>
          <p:nvPr>
            <p:ph type="ctrTitle"/>
          </p:nvPr>
        </p:nvSpPr>
        <p:spPr>
          <a:xfrm>
            <a:off x="1125950" y="2307349"/>
            <a:ext cx="8825700" cy="18972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lt2"/>
              </a:buClr>
              <a:buSzPts val="9600"/>
              <a:buFont typeface="Source Sans Pro"/>
              <a:buNone/>
            </a:pPr>
            <a:r>
              <a:rPr lang="en-US" sz="9600"/>
              <a:t>Thank You!</a:t>
            </a:r>
            <a:endParaRPr sz="96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33"/>
          <p:cNvSpPr txBox="1">
            <a:spLocks noGrp="1"/>
          </p:cNvSpPr>
          <p:nvPr>
            <p:ph type="title"/>
          </p:nvPr>
        </p:nvSpPr>
        <p:spPr>
          <a:xfrm>
            <a:off x="388936" y="338418"/>
            <a:ext cx="9660900" cy="9855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lt2"/>
              </a:buClr>
              <a:buSzPts val="4200"/>
              <a:buFont typeface="Source Sans Pro"/>
              <a:buNone/>
            </a:pPr>
            <a:r>
              <a:rPr lang="en-US"/>
              <a:t>Supervised Learning</a:t>
            </a:r>
            <a:endParaRPr/>
          </a:p>
        </p:txBody>
      </p:sp>
      <p:sp>
        <p:nvSpPr>
          <p:cNvPr id="227" name="Google Shape;227;p33"/>
          <p:cNvSpPr/>
          <p:nvPr/>
        </p:nvSpPr>
        <p:spPr>
          <a:xfrm>
            <a:off x="2362225" y="3009838"/>
            <a:ext cx="5105400" cy="1752600"/>
          </a:xfrm>
          <a:prstGeom prst="roundRect">
            <a:avLst>
              <a:gd name="adj" fmla="val 16667"/>
            </a:avLst>
          </a:prstGeom>
          <a:solidFill>
            <a:srgbClr val="F2F2F2"/>
          </a:solidFill>
          <a:ln w="9525" cap="flat" cmpd="sng">
            <a:solidFill>
              <a:srgbClr val="4A7DBA"/>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28" name="Google Shape;228;p33"/>
          <p:cNvSpPr txBox="1"/>
          <p:nvPr/>
        </p:nvSpPr>
        <p:spPr>
          <a:xfrm>
            <a:off x="2559293" y="3342053"/>
            <a:ext cx="2658000" cy="970500"/>
          </a:xfrm>
          <a:prstGeom prst="rect">
            <a:avLst/>
          </a:prstGeom>
          <a:noFill/>
          <a:ln>
            <a:noFill/>
          </a:ln>
        </p:spPr>
        <p:txBody>
          <a:bodyPr spcFirstLastPara="1" wrap="square" lIns="0" tIns="0" rIns="0" bIns="0" anchor="t" anchorCtr="0">
            <a:noAutofit/>
          </a:bodyPr>
          <a:lstStyle/>
          <a:p>
            <a:pPr marL="12700" marR="5080" lvl="0" indent="0" algn="l" rtl="0">
              <a:lnSpc>
                <a:spcPct val="131034"/>
              </a:lnSpc>
              <a:spcBef>
                <a:spcPts val="0"/>
              </a:spcBef>
              <a:spcAft>
                <a:spcPts val="0"/>
              </a:spcAft>
              <a:buNone/>
            </a:pPr>
            <a:r>
              <a:rPr lang="en-US" sz="2900">
                <a:solidFill>
                  <a:srgbClr val="000000"/>
                </a:solidFill>
                <a:latin typeface="Avenir"/>
                <a:ea typeface="Avenir"/>
                <a:cs typeface="Avenir"/>
                <a:sym typeface="Avenir"/>
              </a:rPr>
              <a:t>Data with correct answers</a:t>
            </a:r>
            <a:endParaRPr/>
          </a:p>
        </p:txBody>
      </p:sp>
      <p:sp>
        <p:nvSpPr>
          <p:cNvPr id="229" name="Google Shape;229;p33"/>
          <p:cNvSpPr txBox="1"/>
          <p:nvPr/>
        </p:nvSpPr>
        <p:spPr>
          <a:xfrm>
            <a:off x="6040780" y="3543238"/>
            <a:ext cx="1274400" cy="461700"/>
          </a:xfrm>
          <a:prstGeom prst="rect">
            <a:avLst/>
          </a:prstGeom>
          <a:noFill/>
          <a:ln w="9525" cap="flat" cmpd="sng">
            <a:solidFill>
              <a:srgbClr val="7F7F7F"/>
            </a:solidFill>
            <a:prstDash val="solid"/>
            <a:round/>
            <a:headEnd type="none" w="sm" len="sm"/>
            <a:tailEnd type="none" w="sm" len="sm"/>
          </a:ln>
        </p:spPr>
        <p:txBody>
          <a:bodyPr spcFirstLastPara="1" wrap="square" lIns="0" tIns="0" rIns="0" bIns="0" anchor="t" anchorCtr="0">
            <a:noAutofit/>
          </a:bodyPr>
          <a:lstStyle/>
          <a:p>
            <a:pPr marL="90805" marR="0" lvl="0" indent="0" algn="l" rtl="0">
              <a:lnSpc>
                <a:spcPct val="100000"/>
              </a:lnSpc>
              <a:spcBef>
                <a:spcPts val="0"/>
              </a:spcBef>
              <a:spcAft>
                <a:spcPts val="0"/>
              </a:spcAft>
              <a:buNone/>
            </a:pPr>
            <a:r>
              <a:rPr lang="en-US" sz="3000">
                <a:solidFill>
                  <a:srgbClr val="7F7F7F"/>
                </a:solidFill>
                <a:latin typeface="Avenir"/>
                <a:ea typeface="Avenir"/>
                <a:cs typeface="Avenir"/>
                <a:sym typeface="Avenir"/>
              </a:rPr>
              <a:t>model</a:t>
            </a:r>
            <a:endParaRPr/>
          </a:p>
        </p:txBody>
      </p:sp>
      <p:cxnSp>
        <p:nvCxnSpPr>
          <p:cNvPr id="230" name="Google Shape;230;p33"/>
          <p:cNvCxnSpPr/>
          <p:nvPr/>
        </p:nvCxnSpPr>
        <p:spPr>
          <a:xfrm>
            <a:off x="5181625" y="3771838"/>
            <a:ext cx="685800" cy="0"/>
          </a:xfrm>
          <a:prstGeom prst="straightConnector1">
            <a:avLst/>
          </a:prstGeom>
          <a:noFill/>
          <a:ln w="25400" cap="flat" cmpd="sng">
            <a:solidFill>
              <a:schemeClr val="accent1"/>
            </a:solidFill>
            <a:prstDash val="solid"/>
            <a:round/>
            <a:headEnd type="none" w="sm" len="sm"/>
            <a:tailEnd type="stealth" w="med" len="med"/>
          </a:ln>
          <a:effectLst>
            <a:outerShdw blurRad="40000" dist="20000" dir="5400000" rotWithShape="0">
              <a:srgbClr val="000000">
                <a:alpha val="37650"/>
              </a:srgbClr>
            </a:outerShdw>
          </a:effectLst>
        </p:spPr>
      </p:cxnSp>
      <p:cxnSp>
        <p:nvCxnSpPr>
          <p:cNvPr id="231" name="Google Shape;231;p33"/>
          <p:cNvCxnSpPr/>
          <p:nvPr/>
        </p:nvCxnSpPr>
        <p:spPr>
          <a:xfrm>
            <a:off x="7543825" y="3771838"/>
            <a:ext cx="685800" cy="0"/>
          </a:xfrm>
          <a:prstGeom prst="straightConnector1">
            <a:avLst/>
          </a:prstGeom>
          <a:noFill/>
          <a:ln w="25400" cap="flat" cmpd="sng">
            <a:solidFill>
              <a:schemeClr val="accent1"/>
            </a:solidFill>
            <a:prstDash val="solid"/>
            <a:round/>
            <a:headEnd type="none" w="sm" len="sm"/>
            <a:tailEnd type="stealth" w="med" len="med"/>
          </a:ln>
          <a:effectLst>
            <a:outerShdw blurRad="40000" dist="20000" dir="5400000" rotWithShape="0">
              <a:srgbClr val="000000">
                <a:alpha val="37650"/>
              </a:srgbClr>
            </a:outerShdw>
          </a:effectLst>
        </p:spPr>
      </p:cxnSp>
      <p:sp>
        <p:nvSpPr>
          <p:cNvPr id="232" name="Google Shape;232;p33"/>
          <p:cNvSpPr txBox="1"/>
          <p:nvPr/>
        </p:nvSpPr>
        <p:spPr>
          <a:xfrm>
            <a:off x="8555380" y="3543238"/>
            <a:ext cx="1274400" cy="461700"/>
          </a:xfrm>
          <a:prstGeom prst="rect">
            <a:avLst/>
          </a:prstGeom>
          <a:solidFill>
            <a:schemeClr val="accent1"/>
          </a:solidFill>
          <a:ln w="9525" cap="flat" cmpd="sng">
            <a:solidFill>
              <a:srgbClr val="7F7F7F"/>
            </a:solidFill>
            <a:prstDash val="solid"/>
            <a:round/>
            <a:headEnd type="none" w="sm" len="sm"/>
            <a:tailEnd type="none" w="sm" len="sm"/>
          </a:ln>
        </p:spPr>
        <p:txBody>
          <a:bodyPr spcFirstLastPara="1" wrap="square" lIns="0" tIns="0" rIns="0" bIns="0" anchor="t" anchorCtr="0">
            <a:noAutofit/>
          </a:bodyPr>
          <a:lstStyle/>
          <a:p>
            <a:pPr marL="90805" marR="0" lvl="0" indent="0" algn="l" rtl="0">
              <a:lnSpc>
                <a:spcPct val="100000"/>
              </a:lnSpc>
              <a:spcBef>
                <a:spcPts val="0"/>
              </a:spcBef>
              <a:spcAft>
                <a:spcPts val="0"/>
              </a:spcAft>
              <a:buNone/>
            </a:pPr>
            <a:r>
              <a:rPr lang="en-US" sz="3000">
                <a:solidFill>
                  <a:srgbClr val="F2F2F2"/>
                </a:solidFill>
                <a:latin typeface="Avenir"/>
                <a:ea typeface="Avenir"/>
                <a:cs typeface="Avenir"/>
                <a:sym typeface="Avenir"/>
              </a:rPr>
              <a:t>model</a:t>
            </a:r>
            <a:endParaRPr sz="3000">
              <a:solidFill>
                <a:srgbClr val="000000"/>
              </a:solidFill>
              <a:latin typeface="Avenir"/>
              <a:ea typeface="Avenir"/>
              <a:cs typeface="Avenir"/>
              <a:sym typeface="Avenir"/>
            </a:endParaRPr>
          </a:p>
        </p:txBody>
      </p:sp>
      <p:sp>
        <p:nvSpPr>
          <p:cNvPr id="233" name="Google Shape;233;p33"/>
          <p:cNvSpPr txBox="1"/>
          <p:nvPr/>
        </p:nvSpPr>
        <p:spPr>
          <a:xfrm>
            <a:off x="5991400" y="4197077"/>
            <a:ext cx="1247700" cy="565500"/>
          </a:xfrm>
          <a:prstGeom prst="rect">
            <a:avLst/>
          </a:prstGeom>
          <a:noFill/>
          <a:ln>
            <a:noFill/>
          </a:ln>
        </p:spPr>
        <p:txBody>
          <a:bodyPr spcFirstLastPara="1" wrap="square" lIns="0" tIns="0" rIns="0" bIns="0" anchor="t" anchorCtr="0">
            <a:noAutofit/>
          </a:bodyPr>
          <a:lstStyle/>
          <a:p>
            <a:pPr marL="12700" marR="5080" lvl="0" indent="0" algn="r" rtl="0">
              <a:lnSpc>
                <a:spcPct val="131034"/>
              </a:lnSpc>
              <a:spcBef>
                <a:spcPts val="0"/>
              </a:spcBef>
              <a:spcAft>
                <a:spcPts val="0"/>
              </a:spcAft>
              <a:buNone/>
            </a:pPr>
            <a:r>
              <a:rPr lang="en-US" sz="2900">
                <a:solidFill>
                  <a:srgbClr val="7F7F7F"/>
                </a:solidFill>
                <a:latin typeface="Avenir"/>
                <a:ea typeface="Avenir"/>
                <a:cs typeface="Avenir"/>
                <a:sym typeface="Avenir"/>
              </a:rPr>
              <a:t>fit</a:t>
            </a:r>
            <a:endParaRPr sz="2900">
              <a:solidFill>
                <a:srgbClr val="7F7F7F"/>
              </a:solidFill>
              <a:latin typeface="Avenir"/>
              <a:ea typeface="Avenir"/>
              <a:cs typeface="Avenir"/>
              <a:sym typeface="Avenir"/>
            </a:endParaRPr>
          </a:p>
        </p:txBody>
      </p:sp>
      <p:sp>
        <p:nvSpPr>
          <p:cNvPr id="234" name="Google Shape;234;p33"/>
          <p:cNvSpPr txBox="1"/>
          <p:nvPr/>
        </p:nvSpPr>
        <p:spPr>
          <a:xfrm>
            <a:off x="652450" y="1522400"/>
            <a:ext cx="9743400" cy="565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200">
                <a:solidFill>
                  <a:schemeClr val="lt1"/>
                </a:solidFill>
                <a:latin typeface="Source Sans Pro"/>
                <a:ea typeface="Source Sans Pro"/>
                <a:cs typeface="Source Sans Pro"/>
                <a:sym typeface="Source Sans Pro"/>
              </a:rPr>
              <a:t>Use the labeled data to fit a machine learning model</a:t>
            </a:r>
            <a:endParaRPr sz="2200">
              <a:solidFill>
                <a:schemeClr val="lt1"/>
              </a:solidFill>
              <a:latin typeface="Source Sans Pro"/>
              <a:ea typeface="Source Sans Pro"/>
              <a:cs typeface="Source Sans Pro"/>
              <a:sym typeface="Source Sans Pro"/>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34"/>
          <p:cNvSpPr txBox="1">
            <a:spLocks noGrp="1"/>
          </p:cNvSpPr>
          <p:nvPr>
            <p:ph type="title"/>
          </p:nvPr>
        </p:nvSpPr>
        <p:spPr>
          <a:xfrm>
            <a:off x="388936" y="338418"/>
            <a:ext cx="9660900" cy="9855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lt2"/>
              </a:buClr>
              <a:buSzPts val="4200"/>
              <a:buFont typeface="Source Sans Pro"/>
              <a:buNone/>
            </a:pPr>
            <a:r>
              <a:rPr lang="en-US"/>
              <a:t>Supervised Learning</a:t>
            </a:r>
            <a:endParaRPr/>
          </a:p>
        </p:txBody>
      </p:sp>
      <p:sp>
        <p:nvSpPr>
          <p:cNvPr id="240" name="Google Shape;240;p34"/>
          <p:cNvSpPr/>
          <p:nvPr/>
        </p:nvSpPr>
        <p:spPr>
          <a:xfrm>
            <a:off x="2362225" y="3009838"/>
            <a:ext cx="5105400" cy="1752600"/>
          </a:xfrm>
          <a:prstGeom prst="roundRect">
            <a:avLst>
              <a:gd name="adj" fmla="val 16667"/>
            </a:avLst>
          </a:prstGeom>
          <a:solidFill>
            <a:srgbClr val="F2F2F2"/>
          </a:solidFill>
          <a:ln w="9525" cap="flat" cmpd="sng">
            <a:solidFill>
              <a:srgbClr val="4A7DBA"/>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41" name="Google Shape;241;p34"/>
          <p:cNvSpPr txBox="1"/>
          <p:nvPr/>
        </p:nvSpPr>
        <p:spPr>
          <a:xfrm>
            <a:off x="2559293" y="3342053"/>
            <a:ext cx="2658000" cy="970500"/>
          </a:xfrm>
          <a:prstGeom prst="rect">
            <a:avLst/>
          </a:prstGeom>
          <a:noFill/>
          <a:ln>
            <a:noFill/>
          </a:ln>
        </p:spPr>
        <p:txBody>
          <a:bodyPr spcFirstLastPara="1" wrap="square" lIns="0" tIns="0" rIns="0" bIns="0" anchor="t" anchorCtr="0">
            <a:noAutofit/>
          </a:bodyPr>
          <a:lstStyle/>
          <a:p>
            <a:pPr marL="12700" marR="5080" lvl="0" indent="0" algn="l" rtl="0">
              <a:lnSpc>
                <a:spcPct val="131034"/>
              </a:lnSpc>
              <a:spcBef>
                <a:spcPts val="0"/>
              </a:spcBef>
              <a:spcAft>
                <a:spcPts val="0"/>
              </a:spcAft>
              <a:buNone/>
            </a:pPr>
            <a:r>
              <a:rPr lang="en-US" sz="2900">
                <a:latin typeface="Avenir"/>
                <a:ea typeface="Avenir"/>
                <a:cs typeface="Avenir"/>
                <a:sym typeface="Avenir"/>
              </a:rPr>
              <a:t>New </a:t>
            </a:r>
            <a:r>
              <a:rPr lang="en-US" sz="2900">
                <a:solidFill>
                  <a:srgbClr val="000000"/>
                </a:solidFill>
                <a:latin typeface="Avenir"/>
                <a:ea typeface="Avenir"/>
                <a:cs typeface="Avenir"/>
                <a:sym typeface="Avenir"/>
              </a:rPr>
              <a:t>Data without answers</a:t>
            </a:r>
            <a:endParaRPr/>
          </a:p>
        </p:txBody>
      </p:sp>
      <p:sp>
        <p:nvSpPr>
          <p:cNvPr id="242" name="Google Shape;242;p34"/>
          <p:cNvSpPr txBox="1"/>
          <p:nvPr/>
        </p:nvSpPr>
        <p:spPr>
          <a:xfrm>
            <a:off x="6040780" y="3543238"/>
            <a:ext cx="1274400" cy="461700"/>
          </a:xfrm>
          <a:prstGeom prst="rect">
            <a:avLst/>
          </a:prstGeom>
          <a:solidFill>
            <a:schemeClr val="accent1"/>
          </a:solidFill>
          <a:ln w="9525" cap="flat" cmpd="sng">
            <a:solidFill>
              <a:srgbClr val="7F7F7F"/>
            </a:solidFill>
            <a:prstDash val="solid"/>
            <a:round/>
            <a:headEnd type="none" w="sm" len="sm"/>
            <a:tailEnd type="none" w="sm" len="sm"/>
          </a:ln>
        </p:spPr>
        <p:txBody>
          <a:bodyPr spcFirstLastPara="1" wrap="square" lIns="0" tIns="0" rIns="0" bIns="0" anchor="t" anchorCtr="0">
            <a:noAutofit/>
          </a:bodyPr>
          <a:lstStyle/>
          <a:p>
            <a:pPr marL="90805" marR="0" lvl="0" indent="0" algn="l" rtl="0">
              <a:lnSpc>
                <a:spcPct val="100000"/>
              </a:lnSpc>
              <a:spcBef>
                <a:spcPts val="0"/>
              </a:spcBef>
              <a:spcAft>
                <a:spcPts val="0"/>
              </a:spcAft>
              <a:buNone/>
            </a:pPr>
            <a:r>
              <a:rPr lang="en-US" sz="3000">
                <a:solidFill>
                  <a:schemeClr val="lt1"/>
                </a:solidFill>
                <a:latin typeface="Avenir"/>
                <a:ea typeface="Avenir"/>
                <a:cs typeface="Avenir"/>
                <a:sym typeface="Avenir"/>
              </a:rPr>
              <a:t>model</a:t>
            </a:r>
            <a:endParaRPr>
              <a:solidFill>
                <a:schemeClr val="lt1"/>
              </a:solidFill>
            </a:endParaRPr>
          </a:p>
        </p:txBody>
      </p:sp>
      <p:cxnSp>
        <p:nvCxnSpPr>
          <p:cNvPr id="243" name="Google Shape;243;p34"/>
          <p:cNvCxnSpPr/>
          <p:nvPr/>
        </p:nvCxnSpPr>
        <p:spPr>
          <a:xfrm>
            <a:off x="5181625" y="3771838"/>
            <a:ext cx="685800" cy="0"/>
          </a:xfrm>
          <a:prstGeom prst="straightConnector1">
            <a:avLst/>
          </a:prstGeom>
          <a:noFill/>
          <a:ln w="25400" cap="flat" cmpd="sng">
            <a:solidFill>
              <a:schemeClr val="accent1"/>
            </a:solidFill>
            <a:prstDash val="solid"/>
            <a:round/>
            <a:headEnd type="none" w="sm" len="sm"/>
            <a:tailEnd type="stealth" w="med" len="med"/>
          </a:ln>
          <a:effectLst>
            <a:outerShdw blurRad="40000" dist="20000" dir="5400000" rotWithShape="0">
              <a:srgbClr val="000000">
                <a:alpha val="37650"/>
              </a:srgbClr>
            </a:outerShdw>
          </a:effectLst>
        </p:spPr>
      </p:cxnSp>
      <p:cxnSp>
        <p:nvCxnSpPr>
          <p:cNvPr id="244" name="Google Shape;244;p34"/>
          <p:cNvCxnSpPr/>
          <p:nvPr/>
        </p:nvCxnSpPr>
        <p:spPr>
          <a:xfrm>
            <a:off x="7543825" y="3771838"/>
            <a:ext cx="685800" cy="0"/>
          </a:xfrm>
          <a:prstGeom prst="straightConnector1">
            <a:avLst/>
          </a:prstGeom>
          <a:noFill/>
          <a:ln w="25400" cap="flat" cmpd="sng">
            <a:solidFill>
              <a:schemeClr val="accent1"/>
            </a:solidFill>
            <a:prstDash val="solid"/>
            <a:round/>
            <a:headEnd type="none" w="sm" len="sm"/>
            <a:tailEnd type="stealth" w="med" len="med"/>
          </a:ln>
          <a:effectLst>
            <a:outerShdw blurRad="40000" dist="20000" dir="5400000" rotWithShape="0">
              <a:srgbClr val="000000">
                <a:alpha val="37650"/>
              </a:srgbClr>
            </a:outerShdw>
          </a:effectLst>
        </p:spPr>
      </p:cxnSp>
      <p:sp>
        <p:nvSpPr>
          <p:cNvPr id="245" name="Google Shape;245;p34"/>
          <p:cNvSpPr txBox="1"/>
          <p:nvPr/>
        </p:nvSpPr>
        <p:spPr>
          <a:xfrm>
            <a:off x="5991400" y="4258002"/>
            <a:ext cx="1247700" cy="504600"/>
          </a:xfrm>
          <a:prstGeom prst="rect">
            <a:avLst/>
          </a:prstGeom>
          <a:noFill/>
          <a:ln>
            <a:noFill/>
          </a:ln>
        </p:spPr>
        <p:txBody>
          <a:bodyPr spcFirstLastPara="1" wrap="square" lIns="0" tIns="0" rIns="0" bIns="0" anchor="t" anchorCtr="0">
            <a:noAutofit/>
          </a:bodyPr>
          <a:lstStyle/>
          <a:p>
            <a:pPr marL="12700" marR="5080" lvl="0" indent="0" algn="r" rtl="0">
              <a:lnSpc>
                <a:spcPct val="131034"/>
              </a:lnSpc>
              <a:spcBef>
                <a:spcPts val="0"/>
              </a:spcBef>
              <a:spcAft>
                <a:spcPts val="0"/>
              </a:spcAft>
              <a:buNone/>
            </a:pPr>
            <a:r>
              <a:rPr lang="en-US" sz="2900">
                <a:solidFill>
                  <a:srgbClr val="7F7F7F"/>
                </a:solidFill>
                <a:latin typeface="Avenir"/>
                <a:ea typeface="Avenir"/>
                <a:cs typeface="Avenir"/>
                <a:sym typeface="Avenir"/>
              </a:rPr>
              <a:t>predict</a:t>
            </a:r>
            <a:endParaRPr sz="2900">
              <a:solidFill>
                <a:srgbClr val="7F7F7F"/>
              </a:solidFill>
              <a:latin typeface="Avenir"/>
              <a:ea typeface="Avenir"/>
              <a:cs typeface="Avenir"/>
              <a:sym typeface="Avenir"/>
            </a:endParaRPr>
          </a:p>
        </p:txBody>
      </p:sp>
      <p:sp>
        <p:nvSpPr>
          <p:cNvPr id="246" name="Google Shape;246;p34"/>
          <p:cNvSpPr txBox="1"/>
          <p:nvPr/>
        </p:nvSpPr>
        <p:spPr>
          <a:xfrm>
            <a:off x="652450" y="1522400"/>
            <a:ext cx="9743400" cy="826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200">
                <a:solidFill>
                  <a:schemeClr val="lt1"/>
                </a:solidFill>
                <a:latin typeface="Source Sans Pro"/>
                <a:ea typeface="Source Sans Pro"/>
                <a:cs typeface="Source Sans Pro"/>
                <a:sym typeface="Source Sans Pro"/>
              </a:rPr>
              <a:t>Once our model has been trained (and tested!), we can use it on unlabeled data to make new predictions.</a:t>
            </a:r>
            <a:endParaRPr sz="2200">
              <a:solidFill>
                <a:schemeClr val="lt1"/>
              </a:solidFill>
              <a:latin typeface="Source Sans Pro"/>
              <a:ea typeface="Source Sans Pro"/>
              <a:cs typeface="Source Sans Pro"/>
              <a:sym typeface="Source Sans Pro"/>
            </a:endParaRPr>
          </a:p>
        </p:txBody>
      </p:sp>
      <p:sp>
        <p:nvSpPr>
          <p:cNvPr id="247" name="Google Shape;247;p34"/>
          <p:cNvSpPr txBox="1"/>
          <p:nvPr/>
        </p:nvSpPr>
        <p:spPr>
          <a:xfrm>
            <a:off x="8305816" y="3290198"/>
            <a:ext cx="1628700" cy="967800"/>
          </a:xfrm>
          <a:prstGeom prst="rect">
            <a:avLst/>
          </a:prstGeom>
          <a:noFill/>
          <a:ln>
            <a:noFill/>
          </a:ln>
        </p:spPr>
        <p:txBody>
          <a:bodyPr spcFirstLastPara="1" wrap="square" lIns="0" tIns="0" rIns="0" bIns="0" anchor="t" anchorCtr="0">
            <a:noAutofit/>
          </a:bodyPr>
          <a:lstStyle/>
          <a:p>
            <a:pPr marL="12700" marR="5080" lvl="0" indent="0" algn="l" rtl="0">
              <a:lnSpc>
                <a:spcPct val="131034"/>
              </a:lnSpc>
              <a:spcBef>
                <a:spcPts val="0"/>
              </a:spcBef>
              <a:spcAft>
                <a:spcPts val="0"/>
              </a:spcAft>
              <a:buNone/>
            </a:pPr>
            <a:r>
              <a:rPr lang="en-US" sz="2900">
                <a:solidFill>
                  <a:schemeClr val="lt1"/>
                </a:solidFill>
                <a:latin typeface="Avenir"/>
                <a:ea typeface="Avenir"/>
                <a:cs typeface="Avenir"/>
                <a:sym typeface="Avenir"/>
              </a:rPr>
              <a:t>Predicted answers</a:t>
            </a:r>
            <a:endParaRPr>
              <a:solidFill>
                <a:schemeClr val="lt1"/>
              </a:solidFill>
              <a:latin typeface="Avenir"/>
              <a:ea typeface="Avenir"/>
              <a:cs typeface="Avenir"/>
              <a:sym typeface="Aveni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35"/>
          <p:cNvSpPr txBox="1">
            <a:spLocks noGrp="1"/>
          </p:cNvSpPr>
          <p:nvPr>
            <p:ph type="title"/>
          </p:nvPr>
        </p:nvSpPr>
        <p:spPr>
          <a:xfrm>
            <a:off x="388936" y="338418"/>
            <a:ext cx="9660900" cy="9855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lt2"/>
              </a:buClr>
              <a:buSzPts val="4200"/>
              <a:buFont typeface="Source Sans Pro"/>
              <a:buNone/>
            </a:pPr>
            <a:r>
              <a:rPr lang="en-US"/>
              <a:t>Supervised Learning</a:t>
            </a:r>
            <a:endParaRPr/>
          </a:p>
        </p:txBody>
      </p:sp>
      <p:sp>
        <p:nvSpPr>
          <p:cNvPr id="253" name="Google Shape;253;p35"/>
          <p:cNvSpPr/>
          <p:nvPr/>
        </p:nvSpPr>
        <p:spPr>
          <a:xfrm>
            <a:off x="2362225" y="3009838"/>
            <a:ext cx="5105400" cy="1752600"/>
          </a:xfrm>
          <a:prstGeom prst="roundRect">
            <a:avLst>
              <a:gd name="adj" fmla="val 16667"/>
            </a:avLst>
          </a:prstGeom>
          <a:solidFill>
            <a:srgbClr val="F2F2F2"/>
          </a:solidFill>
          <a:ln w="9525" cap="flat" cmpd="sng">
            <a:solidFill>
              <a:srgbClr val="4A7DBA"/>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54" name="Google Shape;254;p35"/>
          <p:cNvSpPr txBox="1"/>
          <p:nvPr/>
        </p:nvSpPr>
        <p:spPr>
          <a:xfrm>
            <a:off x="2559300" y="3342050"/>
            <a:ext cx="2747400" cy="970500"/>
          </a:xfrm>
          <a:prstGeom prst="rect">
            <a:avLst/>
          </a:prstGeom>
          <a:noFill/>
          <a:ln>
            <a:noFill/>
          </a:ln>
        </p:spPr>
        <p:txBody>
          <a:bodyPr spcFirstLastPara="1" wrap="square" lIns="0" tIns="0" rIns="0" bIns="0" anchor="t" anchorCtr="0">
            <a:noAutofit/>
          </a:bodyPr>
          <a:lstStyle/>
          <a:p>
            <a:pPr marL="12700" marR="5080" lvl="0" indent="0" algn="l" rtl="0">
              <a:lnSpc>
                <a:spcPct val="131034"/>
              </a:lnSpc>
              <a:spcBef>
                <a:spcPts val="0"/>
              </a:spcBef>
              <a:spcAft>
                <a:spcPts val="0"/>
              </a:spcAft>
              <a:buNone/>
            </a:pPr>
            <a:r>
              <a:rPr lang="en-US" sz="2900">
                <a:latin typeface="Avenir"/>
                <a:ea typeface="Avenir"/>
                <a:cs typeface="Avenir"/>
                <a:sym typeface="Avenir"/>
              </a:rPr>
              <a:t>Housing Data</a:t>
            </a:r>
            <a:endParaRPr sz="2900">
              <a:latin typeface="Avenir"/>
              <a:ea typeface="Avenir"/>
              <a:cs typeface="Avenir"/>
              <a:sym typeface="Avenir"/>
            </a:endParaRPr>
          </a:p>
          <a:p>
            <a:pPr marL="12700" marR="5080" lvl="0" indent="0" algn="l" rtl="0">
              <a:lnSpc>
                <a:spcPct val="131034"/>
              </a:lnSpc>
              <a:spcBef>
                <a:spcPts val="0"/>
              </a:spcBef>
              <a:spcAft>
                <a:spcPts val="0"/>
              </a:spcAft>
              <a:buNone/>
            </a:pPr>
            <a:r>
              <a:rPr lang="en-US" sz="2900">
                <a:latin typeface="Avenir"/>
                <a:ea typeface="Avenir"/>
                <a:cs typeface="Avenir"/>
                <a:sym typeface="Avenir"/>
              </a:rPr>
              <a:t>(with sales price)</a:t>
            </a:r>
            <a:endParaRPr sz="2900">
              <a:latin typeface="Avenir"/>
              <a:ea typeface="Avenir"/>
              <a:cs typeface="Avenir"/>
              <a:sym typeface="Avenir"/>
            </a:endParaRPr>
          </a:p>
        </p:txBody>
      </p:sp>
      <p:sp>
        <p:nvSpPr>
          <p:cNvPr id="255" name="Google Shape;255;p35"/>
          <p:cNvSpPr txBox="1"/>
          <p:nvPr/>
        </p:nvSpPr>
        <p:spPr>
          <a:xfrm>
            <a:off x="6040780" y="3543238"/>
            <a:ext cx="1274400" cy="461700"/>
          </a:xfrm>
          <a:prstGeom prst="rect">
            <a:avLst/>
          </a:prstGeom>
          <a:solidFill>
            <a:schemeClr val="accent1"/>
          </a:solidFill>
          <a:ln w="9525" cap="flat" cmpd="sng">
            <a:solidFill>
              <a:srgbClr val="7F7F7F"/>
            </a:solidFill>
            <a:prstDash val="solid"/>
            <a:round/>
            <a:headEnd type="none" w="sm" len="sm"/>
            <a:tailEnd type="none" w="sm" len="sm"/>
          </a:ln>
        </p:spPr>
        <p:txBody>
          <a:bodyPr spcFirstLastPara="1" wrap="square" lIns="0" tIns="0" rIns="0" bIns="0" anchor="t" anchorCtr="0">
            <a:noAutofit/>
          </a:bodyPr>
          <a:lstStyle/>
          <a:p>
            <a:pPr marL="90805" marR="0" lvl="0" indent="0" algn="l" rtl="0">
              <a:lnSpc>
                <a:spcPct val="100000"/>
              </a:lnSpc>
              <a:spcBef>
                <a:spcPts val="0"/>
              </a:spcBef>
              <a:spcAft>
                <a:spcPts val="0"/>
              </a:spcAft>
              <a:buNone/>
            </a:pPr>
            <a:r>
              <a:rPr lang="en-US" sz="3000">
                <a:solidFill>
                  <a:schemeClr val="lt1"/>
                </a:solidFill>
                <a:latin typeface="Avenir"/>
                <a:ea typeface="Avenir"/>
                <a:cs typeface="Avenir"/>
                <a:sym typeface="Avenir"/>
              </a:rPr>
              <a:t>model</a:t>
            </a:r>
            <a:endParaRPr>
              <a:solidFill>
                <a:schemeClr val="lt1"/>
              </a:solidFill>
            </a:endParaRPr>
          </a:p>
        </p:txBody>
      </p:sp>
      <p:cxnSp>
        <p:nvCxnSpPr>
          <p:cNvPr id="256" name="Google Shape;256;p35"/>
          <p:cNvCxnSpPr/>
          <p:nvPr/>
        </p:nvCxnSpPr>
        <p:spPr>
          <a:xfrm>
            <a:off x="5181625" y="3771838"/>
            <a:ext cx="685800" cy="0"/>
          </a:xfrm>
          <a:prstGeom prst="straightConnector1">
            <a:avLst/>
          </a:prstGeom>
          <a:noFill/>
          <a:ln w="25400" cap="flat" cmpd="sng">
            <a:solidFill>
              <a:schemeClr val="accent1"/>
            </a:solidFill>
            <a:prstDash val="solid"/>
            <a:round/>
            <a:headEnd type="none" w="sm" len="sm"/>
            <a:tailEnd type="stealth" w="med" len="med"/>
          </a:ln>
          <a:effectLst>
            <a:outerShdw blurRad="40000" dist="20000" dir="5400000" rotWithShape="0">
              <a:srgbClr val="000000">
                <a:alpha val="37650"/>
              </a:srgbClr>
            </a:outerShdw>
          </a:effectLst>
        </p:spPr>
      </p:cxnSp>
      <p:cxnSp>
        <p:nvCxnSpPr>
          <p:cNvPr id="257" name="Google Shape;257;p35"/>
          <p:cNvCxnSpPr/>
          <p:nvPr/>
        </p:nvCxnSpPr>
        <p:spPr>
          <a:xfrm>
            <a:off x="7543825" y="3771838"/>
            <a:ext cx="685800" cy="0"/>
          </a:xfrm>
          <a:prstGeom prst="straightConnector1">
            <a:avLst/>
          </a:prstGeom>
          <a:noFill/>
          <a:ln w="25400" cap="flat" cmpd="sng">
            <a:solidFill>
              <a:schemeClr val="accent1"/>
            </a:solidFill>
            <a:prstDash val="solid"/>
            <a:round/>
            <a:headEnd type="none" w="sm" len="sm"/>
            <a:tailEnd type="stealth" w="med" len="med"/>
          </a:ln>
          <a:effectLst>
            <a:outerShdw blurRad="40000" dist="20000" dir="5400000" rotWithShape="0">
              <a:srgbClr val="000000">
                <a:alpha val="37650"/>
              </a:srgbClr>
            </a:outerShdw>
          </a:effectLst>
        </p:spPr>
      </p:cxnSp>
      <p:sp>
        <p:nvSpPr>
          <p:cNvPr id="258" name="Google Shape;258;p35"/>
          <p:cNvSpPr txBox="1"/>
          <p:nvPr/>
        </p:nvSpPr>
        <p:spPr>
          <a:xfrm>
            <a:off x="5991400" y="4258002"/>
            <a:ext cx="1247700" cy="504600"/>
          </a:xfrm>
          <a:prstGeom prst="rect">
            <a:avLst/>
          </a:prstGeom>
          <a:noFill/>
          <a:ln>
            <a:noFill/>
          </a:ln>
        </p:spPr>
        <p:txBody>
          <a:bodyPr spcFirstLastPara="1" wrap="square" lIns="0" tIns="0" rIns="0" bIns="0" anchor="t" anchorCtr="0">
            <a:noAutofit/>
          </a:bodyPr>
          <a:lstStyle/>
          <a:p>
            <a:pPr marL="12700" marR="5080" lvl="0" indent="0" algn="r" rtl="0">
              <a:lnSpc>
                <a:spcPct val="131034"/>
              </a:lnSpc>
              <a:spcBef>
                <a:spcPts val="0"/>
              </a:spcBef>
              <a:spcAft>
                <a:spcPts val="0"/>
              </a:spcAft>
              <a:buNone/>
            </a:pPr>
            <a:r>
              <a:rPr lang="en-US" sz="2900">
                <a:solidFill>
                  <a:srgbClr val="7F7F7F"/>
                </a:solidFill>
                <a:latin typeface="Avenir"/>
                <a:ea typeface="Avenir"/>
                <a:cs typeface="Avenir"/>
                <a:sym typeface="Avenir"/>
              </a:rPr>
              <a:t>predict</a:t>
            </a:r>
            <a:endParaRPr sz="2900">
              <a:solidFill>
                <a:srgbClr val="7F7F7F"/>
              </a:solidFill>
              <a:latin typeface="Avenir"/>
              <a:ea typeface="Avenir"/>
              <a:cs typeface="Avenir"/>
              <a:sym typeface="Avenir"/>
            </a:endParaRPr>
          </a:p>
        </p:txBody>
      </p:sp>
      <p:sp>
        <p:nvSpPr>
          <p:cNvPr id="259" name="Google Shape;259;p35"/>
          <p:cNvSpPr txBox="1"/>
          <p:nvPr/>
        </p:nvSpPr>
        <p:spPr>
          <a:xfrm>
            <a:off x="652450" y="1522400"/>
            <a:ext cx="9743400" cy="826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200" b="1">
                <a:solidFill>
                  <a:schemeClr val="lt1"/>
                </a:solidFill>
                <a:latin typeface="Source Sans Pro"/>
                <a:ea typeface="Source Sans Pro"/>
                <a:cs typeface="Source Sans Pro"/>
                <a:sym typeface="Source Sans Pro"/>
              </a:rPr>
              <a:t>Regression: </a:t>
            </a:r>
            <a:r>
              <a:rPr lang="en-US" sz="2200">
                <a:solidFill>
                  <a:schemeClr val="lt1"/>
                </a:solidFill>
                <a:latin typeface="Source Sans Pro"/>
                <a:ea typeface="Source Sans Pro"/>
                <a:cs typeface="Source Sans Pro"/>
                <a:sym typeface="Source Sans Pro"/>
              </a:rPr>
              <a:t>“Answers” from model are numeric </a:t>
            </a:r>
            <a:endParaRPr sz="2200">
              <a:solidFill>
                <a:schemeClr val="lt1"/>
              </a:solidFill>
              <a:latin typeface="Source Sans Pro"/>
              <a:ea typeface="Source Sans Pro"/>
              <a:cs typeface="Source Sans Pro"/>
              <a:sym typeface="Source Sans Pro"/>
            </a:endParaRPr>
          </a:p>
        </p:txBody>
      </p:sp>
      <p:sp>
        <p:nvSpPr>
          <p:cNvPr id="260" name="Google Shape;260;p35"/>
          <p:cNvSpPr txBox="1"/>
          <p:nvPr/>
        </p:nvSpPr>
        <p:spPr>
          <a:xfrm>
            <a:off x="8305826" y="3290200"/>
            <a:ext cx="1857900" cy="967800"/>
          </a:xfrm>
          <a:prstGeom prst="rect">
            <a:avLst/>
          </a:prstGeom>
          <a:noFill/>
          <a:ln>
            <a:noFill/>
          </a:ln>
        </p:spPr>
        <p:txBody>
          <a:bodyPr spcFirstLastPara="1" wrap="square" lIns="0" tIns="0" rIns="0" bIns="0" anchor="t" anchorCtr="0">
            <a:noAutofit/>
          </a:bodyPr>
          <a:lstStyle/>
          <a:p>
            <a:pPr marL="12700" marR="5080" lvl="0" indent="0" algn="l" rtl="0">
              <a:lnSpc>
                <a:spcPct val="131034"/>
              </a:lnSpc>
              <a:spcBef>
                <a:spcPts val="0"/>
              </a:spcBef>
              <a:spcAft>
                <a:spcPts val="0"/>
              </a:spcAft>
              <a:buNone/>
            </a:pPr>
            <a:r>
              <a:rPr lang="en-US" sz="2900">
                <a:solidFill>
                  <a:schemeClr val="lt1"/>
                </a:solidFill>
                <a:latin typeface="Avenir"/>
                <a:ea typeface="Avenir"/>
                <a:cs typeface="Avenir"/>
                <a:sym typeface="Avenir"/>
              </a:rPr>
              <a:t>Predicted sales price </a:t>
            </a:r>
            <a:r>
              <a:rPr lang="en-US" sz="1800">
                <a:solidFill>
                  <a:schemeClr val="lt2"/>
                </a:solidFill>
                <a:latin typeface="Avenir"/>
                <a:ea typeface="Avenir"/>
                <a:cs typeface="Avenir"/>
                <a:sym typeface="Avenir"/>
              </a:rPr>
              <a:t>($630k)</a:t>
            </a:r>
            <a:endParaRPr sz="1800">
              <a:solidFill>
                <a:schemeClr val="lt2"/>
              </a:solidFill>
              <a:latin typeface="Avenir"/>
              <a:ea typeface="Avenir"/>
              <a:cs typeface="Avenir"/>
              <a:sym typeface="Aveni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36"/>
          <p:cNvSpPr txBox="1">
            <a:spLocks noGrp="1"/>
          </p:cNvSpPr>
          <p:nvPr>
            <p:ph type="title"/>
          </p:nvPr>
        </p:nvSpPr>
        <p:spPr>
          <a:xfrm>
            <a:off x="388936" y="338418"/>
            <a:ext cx="9660900" cy="9855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lt2"/>
              </a:buClr>
              <a:buSzPts val="4200"/>
              <a:buFont typeface="Source Sans Pro"/>
              <a:buNone/>
            </a:pPr>
            <a:r>
              <a:rPr lang="en-US"/>
              <a:t>Supervised Learning</a:t>
            </a:r>
            <a:endParaRPr/>
          </a:p>
        </p:txBody>
      </p:sp>
      <p:sp>
        <p:nvSpPr>
          <p:cNvPr id="266" name="Google Shape;266;p36"/>
          <p:cNvSpPr/>
          <p:nvPr/>
        </p:nvSpPr>
        <p:spPr>
          <a:xfrm>
            <a:off x="2362225" y="3009838"/>
            <a:ext cx="5105400" cy="1752600"/>
          </a:xfrm>
          <a:prstGeom prst="roundRect">
            <a:avLst>
              <a:gd name="adj" fmla="val 16667"/>
            </a:avLst>
          </a:prstGeom>
          <a:solidFill>
            <a:srgbClr val="F2F2F2"/>
          </a:solidFill>
          <a:ln w="9525" cap="flat" cmpd="sng">
            <a:solidFill>
              <a:srgbClr val="4A7DBA"/>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67" name="Google Shape;267;p36"/>
          <p:cNvSpPr txBox="1"/>
          <p:nvPr/>
        </p:nvSpPr>
        <p:spPr>
          <a:xfrm>
            <a:off x="2559300" y="3342050"/>
            <a:ext cx="2747400" cy="970500"/>
          </a:xfrm>
          <a:prstGeom prst="rect">
            <a:avLst/>
          </a:prstGeom>
          <a:noFill/>
          <a:ln>
            <a:noFill/>
          </a:ln>
        </p:spPr>
        <p:txBody>
          <a:bodyPr spcFirstLastPara="1" wrap="square" lIns="0" tIns="0" rIns="0" bIns="0" anchor="t" anchorCtr="0">
            <a:noAutofit/>
          </a:bodyPr>
          <a:lstStyle/>
          <a:p>
            <a:pPr marL="12700" marR="5080" lvl="0" indent="0" algn="l" rtl="0">
              <a:lnSpc>
                <a:spcPct val="131034"/>
              </a:lnSpc>
              <a:spcBef>
                <a:spcPts val="0"/>
              </a:spcBef>
              <a:spcAft>
                <a:spcPts val="0"/>
              </a:spcAft>
              <a:buNone/>
            </a:pPr>
            <a:r>
              <a:rPr lang="en-US" sz="2900">
                <a:latin typeface="Avenir"/>
                <a:ea typeface="Avenir"/>
                <a:cs typeface="Avenir"/>
                <a:sym typeface="Avenir"/>
              </a:rPr>
              <a:t>Email Data</a:t>
            </a:r>
            <a:endParaRPr sz="2900">
              <a:latin typeface="Avenir"/>
              <a:ea typeface="Avenir"/>
              <a:cs typeface="Avenir"/>
              <a:sym typeface="Avenir"/>
            </a:endParaRPr>
          </a:p>
          <a:p>
            <a:pPr marL="12700" marR="5080" lvl="0" indent="0" algn="l" rtl="0">
              <a:lnSpc>
                <a:spcPct val="131034"/>
              </a:lnSpc>
              <a:spcBef>
                <a:spcPts val="0"/>
              </a:spcBef>
              <a:spcAft>
                <a:spcPts val="0"/>
              </a:spcAft>
              <a:buNone/>
            </a:pPr>
            <a:r>
              <a:rPr lang="en-US" sz="2900">
                <a:latin typeface="Avenir"/>
                <a:ea typeface="Avenir"/>
                <a:cs typeface="Avenir"/>
                <a:sym typeface="Avenir"/>
              </a:rPr>
              <a:t>(spam unknown)</a:t>
            </a:r>
            <a:endParaRPr sz="2900">
              <a:latin typeface="Avenir"/>
              <a:ea typeface="Avenir"/>
              <a:cs typeface="Avenir"/>
              <a:sym typeface="Avenir"/>
            </a:endParaRPr>
          </a:p>
        </p:txBody>
      </p:sp>
      <p:sp>
        <p:nvSpPr>
          <p:cNvPr id="268" name="Google Shape;268;p36"/>
          <p:cNvSpPr txBox="1"/>
          <p:nvPr/>
        </p:nvSpPr>
        <p:spPr>
          <a:xfrm>
            <a:off x="6040780" y="3543238"/>
            <a:ext cx="1274400" cy="461700"/>
          </a:xfrm>
          <a:prstGeom prst="rect">
            <a:avLst/>
          </a:prstGeom>
          <a:solidFill>
            <a:schemeClr val="accent1"/>
          </a:solidFill>
          <a:ln w="9525" cap="flat" cmpd="sng">
            <a:solidFill>
              <a:srgbClr val="7F7F7F"/>
            </a:solidFill>
            <a:prstDash val="solid"/>
            <a:round/>
            <a:headEnd type="none" w="sm" len="sm"/>
            <a:tailEnd type="none" w="sm" len="sm"/>
          </a:ln>
        </p:spPr>
        <p:txBody>
          <a:bodyPr spcFirstLastPara="1" wrap="square" lIns="0" tIns="0" rIns="0" bIns="0" anchor="t" anchorCtr="0">
            <a:noAutofit/>
          </a:bodyPr>
          <a:lstStyle/>
          <a:p>
            <a:pPr marL="90805" marR="0" lvl="0" indent="0" algn="l" rtl="0">
              <a:lnSpc>
                <a:spcPct val="100000"/>
              </a:lnSpc>
              <a:spcBef>
                <a:spcPts val="0"/>
              </a:spcBef>
              <a:spcAft>
                <a:spcPts val="0"/>
              </a:spcAft>
              <a:buNone/>
            </a:pPr>
            <a:r>
              <a:rPr lang="en-US" sz="3000">
                <a:solidFill>
                  <a:schemeClr val="lt1"/>
                </a:solidFill>
                <a:latin typeface="Avenir"/>
                <a:ea typeface="Avenir"/>
                <a:cs typeface="Avenir"/>
                <a:sym typeface="Avenir"/>
              </a:rPr>
              <a:t>model</a:t>
            </a:r>
            <a:endParaRPr>
              <a:solidFill>
                <a:schemeClr val="lt1"/>
              </a:solidFill>
            </a:endParaRPr>
          </a:p>
        </p:txBody>
      </p:sp>
      <p:cxnSp>
        <p:nvCxnSpPr>
          <p:cNvPr id="269" name="Google Shape;269;p36"/>
          <p:cNvCxnSpPr/>
          <p:nvPr/>
        </p:nvCxnSpPr>
        <p:spPr>
          <a:xfrm>
            <a:off x="5181625" y="3771838"/>
            <a:ext cx="685800" cy="0"/>
          </a:xfrm>
          <a:prstGeom prst="straightConnector1">
            <a:avLst/>
          </a:prstGeom>
          <a:noFill/>
          <a:ln w="25400" cap="flat" cmpd="sng">
            <a:solidFill>
              <a:schemeClr val="accent1"/>
            </a:solidFill>
            <a:prstDash val="solid"/>
            <a:round/>
            <a:headEnd type="none" w="sm" len="sm"/>
            <a:tailEnd type="stealth" w="med" len="med"/>
          </a:ln>
          <a:effectLst>
            <a:outerShdw blurRad="40000" dist="20000" dir="5400000" rotWithShape="0">
              <a:srgbClr val="000000">
                <a:alpha val="37650"/>
              </a:srgbClr>
            </a:outerShdw>
          </a:effectLst>
        </p:spPr>
      </p:cxnSp>
      <p:cxnSp>
        <p:nvCxnSpPr>
          <p:cNvPr id="270" name="Google Shape;270;p36"/>
          <p:cNvCxnSpPr/>
          <p:nvPr/>
        </p:nvCxnSpPr>
        <p:spPr>
          <a:xfrm>
            <a:off x="7543825" y="3771838"/>
            <a:ext cx="685800" cy="0"/>
          </a:xfrm>
          <a:prstGeom prst="straightConnector1">
            <a:avLst/>
          </a:prstGeom>
          <a:noFill/>
          <a:ln w="25400" cap="flat" cmpd="sng">
            <a:solidFill>
              <a:schemeClr val="accent1"/>
            </a:solidFill>
            <a:prstDash val="solid"/>
            <a:round/>
            <a:headEnd type="none" w="sm" len="sm"/>
            <a:tailEnd type="stealth" w="med" len="med"/>
          </a:ln>
          <a:effectLst>
            <a:outerShdw blurRad="40000" dist="20000" dir="5400000" rotWithShape="0">
              <a:srgbClr val="000000">
                <a:alpha val="37650"/>
              </a:srgbClr>
            </a:outerShdw>
          </a:effectLst>
        </p:spPr>
      </p:cxnSp>
      <p:sp>
        <p:nvSpPr>
          <p:cNvPr id="271" name="Google Shape;271;p36"/>
          <p:cNvSpPr txBox="1"/>
          <p:nvPr/>
        </p:nvSpPr>
        <p:spPr>
          <a:xfrm>
            <a:off x="5991400" y="4258002"/>
            <a:ext cx="1247700" cy="504600"/>
          </a:xfrm>
          <a:prstGeom prst="rect">
            <a:avLst/>
          </a:prstGeom>
          <a:noFill/>
          <a:ln>
            <a:noFill/>
          </a:ln>
        </p:spPr>
        <p:txBody>
          <a:bodyPr spcFirstLastPara="1" wrap="square" lIns="0" tIns="0" rIns="0" bIns="0" anchor="t" anchorCtr="0">
            <a:noAutofit/>
          </a:bodyPr>
          <a:lstStyle/>
          <a:p>
            <a:pPr marL="12700" marR="5080" lvl="0" indent="0" algn="r" rtl="0">
              <a:lnSpc>
                <a:spcPct val="131034"/>
              </a:lnSpc>
              <a:spcBef>
                <a:spcPts val="0"/>
              </a:spcBef>
              <a:spcAft>
                <a:spcPts val="0"/>
              </a:spcAft>
              <a:buNone/>
            </a:pPr>
            <a:r>
              <a:rPr lang="en-US" sz="2900">
                <a:solidFill>
                  <a:srgbClr val="7F7F7F"/>
                </a:solidFill>
                <a:latin typeface="Avenir"/>
                <a:ea typeface="Avenir"/>
                <a:cs typeface="Avenir"/>
                <a:sym typeface="Avenir"/>
              </a:rPr>
              <a:t>predict</a:t>
            </a:r>
            <a:endParaRPr sz="2900">
              <a:solidFill>
                <a:srgbClr val="7F7F7F"/>
              </a:solidFill>
              <a:latin typeface="Avenir"/>
              <a:ea typeface="Avenir"/>
              <a:cs typeface="Avenir"/>
              <a:sym typeface="Avenir"/>
            </a:endParaRPr>
          </a:p>
        </p:txBody>
      </p:sp>
      <p:sp>
        <p:nvSpPr>
          <p:cNvPr id="272" name="Google Shape;272;p36"/>
          <p:cNvSpPr txBox="1"/>
          <p:nvPr/>
        </p:nvSpPr>
        <p:spPr>
          <a:xfrm>
            <a:off x="652450" y="1522400"/>
            <a:ext cx="9743400" cy="826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200" b="1">
                <a:solidFill>
                  <a:schemeClr val="lt1"/>
                </a:solidFill>
                <a:latin typeface="Source Sans Pro"/>
                <a:ea typeface="Source Sans Pro"/>
                <a:cs typeface="Source Sans Pro"/>
                <a:sym typeface="Source Sans Pro"/>
              </a:rPr>
              <a:t>Classification: </a:t>
            </a:r>
            <a:r>
              <a:rPr lang="en-US" sz="2200">
                <a:solidFill>
                  <a:schemeClr val="lt1"/>
                </a:solidFill>
                <a:latin typeface="Source Sans Pro"/>
                <a:ea typeface="Source Sans Pro"/>
                <a:cs typeface="Source Sans Pro"/>
                <a:sym typeface="Source Sans Pro"/>
              </a:rPr>
              <a:t>“Answers” from model are categories </a:t>
            </a:r>
            <a:endParaRPr sz="2200">
              <a:solidFill>
                <a:schemeClr val="lt1"/>
              </a:solidFill>
              <a:latin typeface="Source Sans Pro"/>
              <a:ea typeface="Source Sans Pro"/>
              <a:cs typeface="Source Sans Pro"/>
              <a:sym typeface="Source Sans Pro"/>
            </a:endParaRPr>
          </a:p>
        </p:txBody>
      </p:sp>
      <p:sp>
        <p:nvSpPr>
          <p:cNvPr id="273" name="Google Shape;273;p36"/>
          <p:cNvSpPr txBox="1"/>
          <p:nvPr/>
        </p:nvSpPr>
        <p:spPr>
          <a:xfrm>
            <a:off x="8305825" y="3290200"/>
            <a:ext cx="1857900" cy="1581600"/>
          </a:xfrm>
          <a:prstGeom prst="rect">
            <a:avLst/>
          </a:prstGeom>
          <a:noFill/>
          <a:ln>
            <a:noFill/>
          </a:ln>
        </p:spPr>
        <p:txBody>
          <a:bodyPr spcFirstLastPara="1" wrap="square" lIns="0" tIns="0" rIns="0" bIns="0" anchor="t" anchorCtr="0">
            <a:noAutofit/>
          </a:bodyPr>
          <a:lstStyle/>
          <a:p>
            <a:pPr marL="12700" marR="5080" lvl="0" indent="0" algn="l" rtl="0">
              <a:lnSpc>
                <a:spcPct val="131034"/>
              </a:lnSpc>
              <a:spcBef>
                <a:spcPts val="0"/>
              </a:spcBef>
              <a:spcAft>
                <a:spcPts val="0"/>
              </a:spcAft>
              <a:buNone/>
            </a:pPr>
            <a:r>
              <a:rPr lang="en-US" sz="2900">
                <a:solidFill>
                  <a:schemeClr val="lt1"/>
                </a:solidFill>
                <a:latin typeface="Avenir"/>
                <a:ea typeface="Avenir"/>
                <a:cs typeface="Avenir"/>
                <a:sym typeface="Avenir"/>
              </a:rPr>
              <a:t>Predict Spam </a:t>
            </a:r>
            <a:endParaRPr sz="2900">
              <a:solidFill>
                <a:schemeClr val="lt1"/>
              </a:solidFill>
              <a:latin typeface="Avenir"/>
              <a:ea typeface="Avenir"/>
              <a:cs typeface="Avenir"/>
              <a:sym typeface="Avenir"/>
            </a:endParaRPr>
          </a:p>
          <a:p>
            <a:pPr marL="12700" marR="5080" lvl="0" indent="0" algn="l" rtl="0">
              <a:lnSpc>
                <a:spcPct val="131034"/>
              </a:lnSpc>
              <a:spcBef>
                <a:spcPts val="0"/>
              </a:spcBef>
              <a:spcAft>
                <a:spcPts val="0"/>
              </a:spcAft>
              <a:buNone/>
            </a:pPr>
            <a:r>
              <a:rPr lang="en-US" sz="1800">
                <a:solidFill>
                  <a:schemeClr val="lt2"/>
                </a:solidFill>
                <a:latin typeface="Avenir"/>
                <a:ea typeface="Avenir"/>
                <a:cs typeface="Avenir"/>
                <a:sym typeface="Avenir"/>
              </a:rPr>
              <a:t>(yes | no)</a:t>
            </a:r>
            <a:endParaRPr sz="1800">
              <a:solidFill>
                <a:schemeClr val="lt2"/>
              </a:solidFill>
              <a:latin typeface="Avenir"/>
              <a:ea typeface="Avenir"/>
              <a:cs typeface="Avenir"/>
              <a:sym typeface="Aveni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37"/>
          <p:cNvSpPr txBox="1">
            <a:spLocks noGrp="1"/>
          </p:cNvSpPr>
          <p:nvPr>
            <p:ph type="title"/>
          </p:nvPr>
        </p:nvSpPr>
        <p:spPr>
          <a:xfrm>
            <a:off x="388936" y="338418"/>
            <a:ext cx="9660900" cy="9855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lt2"/>
              </a:buClr>
              <a:buSzPts val="4200"/>
              <a:buFont typeface="Source Sans Pro"/>
              <a:buNone/>
            </a:pPr>
            <a:r>
              <a:rPr lang="en-US"/>
              <a:t>Supervised Learning</a:t>
            </a:r>
            <a:endParaRPr/>
          </a:p>
        </p:txBody>
      </p:sp>
      <p:sp>
        <p:nvSpPr>
          <p:cNvPr id="279" name="Google Shape;279;p37"/>
          <p:cNvSpPr/>
          <p:nvPr/>
        </p:nvSpPr>
        <p:spPr>
          <a:xfrm>
            <a:off x="2362225" y="3009838"/>
            <a:ext cx="5105400" cy="1752600"/>
          </a:xfrm>
          <a:prstGeom prst="roundRect">
            <a:avLst>
              <a:gd name="adj" fmla="val 16667"/>
            </a:avLst>
          </a:prstGeom>
          <a:solidFill>
            <a:srgbClr val="F2F2F2"/>
          </a:solidFill>
          <a:ln w="9525" cap="flat" cmpd="sng">
            <a:solidFill>
              <a:srgbClr val="4A7DBA"/>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80" name="Google Shape;280;p37"/>
          <p:cNvSpPr txBox="1"/>
          <p:nvPr/>
        </p:nvSpPr>
        <p:spPr>
          <a:xfrm>
            <a:off x="2559300" y="3342050"/>
            <a:ext cx="2747400" cy="970500"/>
          </a:xfrm>
          <a:prstGeom prst="rect">
            <a:avLst/>
          </a:prstGeom>
          <a:noFill/>
          <a:ln>
            <a:noFill/>
          </a:ln>
        </p:spPr>
        <p:txBody>
          <a:bodyPr spcFirstLastPara="1" wrap="square" lIns="0" tIns="0" rIns="0" bIns="0" anchor="t" anchorCtr="0">
            <a:noAutofit/>
          </a:bodyPr>
          <a:lstStyle/>
          <a:p>
            <a:pPr marL="12700" marR="5080" lvl="0" indent="0" algn="l" rtl="0">
              <a:lnSpc>
                <a:spcPct val="131034"/>
              </a:lnSpc>
              <a:spcBef>
                <a:spcPts val="0"/>
              </a:spcBef>
              <a:spcAft>
                <a:spcPts val="0"/>
              </a:spcAft>
              <a:buNone/>
            </a:pPr>
            <a:r>
              <a:rPr lang="en-US" sz="2900">
                <a:latin typeface="Avenir"/>
                <a:ea typeface="Avenir"/>
                <a:cs typeface="Avenir"/>
                <a:sym typeface="Avenir"/>
              </a:rPr>
              <a:t>Image Data</a:t>
            </a:r>
            <a:endParaRPr sz="2900">
              <a:latin typeface="Avenir"/>
              <a:ea typeface="Avenir"/>
              <a:cs typeface="Avenir"/>
              <a:sym typeface="Avenir"/>
            </a:endParaRPr>
          </a:p>
          <a:p>
            <a:pPr marL="0" marR="5080" lvl="0" indent="0" algn="l" rtl="0">
              <a:lnSpc>
                <a:spcPct val="131034"/>
              </a:lnSpc>
              <a:spcBef>
                <a:spcPts val="0"/>
              </a:spcBef>
              <a:spcAft>
                <a:spcPts val="0"/>
              </a:spcAft>
              <a:buNone/>
            </a:pPr>
            <a:r>
              <a:rPr lang="en-US" sz="2900">
                <a:latin typeface="Avenir"/>
                <a:ea typeface="Avenir"/>
                <a:cs typeface="Avenir"/>
                <a:sym typeface="Avenir"/>
              </a:rPr>
              <a:t>(label unknown)</a:t>
            </a:r>
            <a:endParaRPr sz="2900">
              <a:latin typeface="Avenir"/>
              <a:ea typeface="Avenir"/>
              <a:cs typeface="Avenir"/>
              <a:sym typeface="Avenir"/>
            </a:endParaRPr>
          </a:p>
        </p:txBody>
      </p:sp>
      <p:sp>
        <p:nvSpPr>
          <p:cNvPr id="281" name="Google Shape;281;p37"/>
          <p:cNvSpPr txBox="1"/>
          <p:nvPr/>
        </p:nvSpPr>
        <p:spPr>
          <a:xfrm>
            <a:off x="6040780" y="3543238"/>
            <a:ext cx="1274400" cy="461700"/>
          </a:xfrm>
          <a:prstGeom prst="rect">
            <a:avLst/>
          </a:prstGeom>
          <a:solidFill>
            <a:schemeClr val="accent1"/>
          </a:solidFill>
          <a:ln w="9525" cap="flat" cmpd="sng">
            <a:solidFill>
              <a:srgbClr val="7F7F7F"/>
            </a:solidFill>
            <a:prstDash val="solid"/>
            <a:round/>
            <a:headEnd type="none" w="sm" len="sm"/>
            <a:tailEnd type="none" w="sm" len="sm"/>
          </a:ln>
        </p:spPr>
        <p:txBody>
          <a:bodyPr spcFirstLastPara="1" wrap="square" lIns="0" tIns="0" rIns="0" bIns="0" anchor="t" anchorCtr="0">
            <a:noAutofit/>
          </a:bodyPr>
          <a:lstStyle/>
          <a:p>
            <a:pPr marL="90805" marR="0" lvl="0" indent="0" algn="l" rtl="0">
              <a:lnSpc>
                <a:spcPct val="100000"/>
              </a:lnSpc>
              <a:spcBef>
                <a:spcPts val="0"/>
              </a:spcBef>
              <a:spcAft>
                <a:spcPts val="0"/>
              </a:spcAft>
              <a:buNone/>
            </a:pPr>
            <a:r>
              <a:rPr lang="en-US" sz="3000">
                <a:solidFill>
                  <a:schemeClr val="lt1"/>
                </a:solidFill>
                <a:latin typeface="Avenir"/>
                <a:ea typeface="Avenir"/>
                <a:cs typeface="Avenir"/>
                <a:sym typeface="Avenir"/>
              </a:rPr>
              <a:t>model</a:t>
            </a:r>
            <a:endParaRPr>
              <a:solidFill>
                <a:schemeClr val="lt1"/>
              </a:solidFill>
            </a:endParaRPr>
          </a:p>
        </p:txBody>
      </p:sp>
      <p:cxnSp>
        <p:nvCxnSpPr>
          <p:cNvPr id="282" name="Google Shape;282;p37"/>
          <p:cNvCxnSpPr/>
          <p:nvPr/>
        </p:nvCxnSpPr>
        <p:spPr>
          <a:xfrm>
            <a:off x="5181625" y="3771838"/>
            <a:ext cx="685800" cy="0"/>
          </a:xfrm>
          <a:prstGeom prst="straightConnector1">
            <a:avLst/>
          </a:prstGeom>
          <a:noFill/>
          <a:ln w="25400" cap="flat" cmpd="sng">
            <a:solidFill>
              <a:schemeClr val="accent1"/>
            </a:solidFill>
            <a:prstDash val="solid"/>
            <a:round/>
            <a:headEnd type="none" w="sm" len="sm"/>
            <a:tailEnd type="stealth" w="med" len="med"/>
          </a:ln>
          <a:effectLst>
            <a:outerShdw blurRad="40000" dist="20000" dir="5400000" rotWithShape="0">
              <a:srgbClr val="000000">
                <a:alpha val="37650"/>
              </a:srgbClr>
            </a:outerShdw>
          </a:effectLst>
        </p:spPr>
      </p:cxnSp>
      <p:cxnSp>
        <p:nvCxnSpPr>
          <p:cNvPr id="283" name="Google Shape;283;p37"/>
          <p:cNvCxnSpPr/>
          <p:nvPr/>
        </p:nvCxnSpPr>
        <p:spPr>
          <a:xfrm>
            <a:off x="7543825" y="3771838"/>
            <a:ext cx="685800" cy="0"/>
          </a:xfrm>
          <a:prstGeom prst="straightConnector1">
            <a:avLst/>
          </a:prstGeom>
          <a:noFill/>
          <a:ln w="25400" cap="flat" cmpd="sng">
            <a:solidFill>
              <a:schemeClr val="accent1"/>
            </a:solidFill>
            <a:prstDash val="solid"/>
            <a:round/>
            <a:headEnd type="none" w="sm" len="sm"/>
            <a:tailEnd type="stealth" w="med" len="med"/>
          </a:ln>
          <a:effectLst>
            <a:outerShdw blurRad="40000" dist="20000" dir="5400000" rotWithShape="0">
              <a:srgbClr val="000000">
                <a:alpha val="37650"/>
              </a:srgbClr>
            </a:outerShdw>
          </a:effectLst>
        </p:spPr>
      </p:cxnSp>
      <p:sp>
        <p:nvSpPr>
          <p:cNvPr id="284" name="Google Shape;284;p37"/>
          <p:cNvSpPr txBox="1"/>
          <p:nvPr/>
        </p:nvSpPr>
        <p:spPr>
          <a:xfrm>
            <a:off x="5991400" y="4258002"/>
            <a:ext cx="1247700" cy="504600"/>
          </a:xfrm>
          <a:prstGeom prst="rect">
            <a:avLst/>
          </a:prstGeom>
          <a:noFill/>
          <a:ln>
            <a:noFill/>
          </a:ln>
        </p:spPr>
        <p:txBody>
          <a:bodyPr spcFirstLastPara="1" wrap="square" lIns="0" tIns="0" rIns="0" bIns="0" anchor="t" anchorCtr="0">
            <a:noAutofit/>
          </a:bodyPr>
          <a:lstStyle/>
          <a:p>
            <a:pPr marL="12700" marR="5080" lvl="0" indent="0" algn="r" rtl="0">
              <a:lnSpc>
                <a:spcPct val="131034"/>
              </a:lnSpc>
              <a:spcBef>
                <a:spcPts val="0"/>
              </a:spcBef>
              <a:spcAft>
                <a:spcPts val="0"/>
              </a:spcAft>
              <a:buNone/>
            </a:pPr>
            <a:r>
              <a:rPr lang="en-US" sz="2900">
                <a:solidFill>
                  <a:srgbClr val="7F7F7F"/>
                </a:solidFill>
                <a:latin typeface="Avenir"/>
                <a:ea typeface="Avenir"/>
                <a:cs typeface="Avenir"/>
                <a:sym typeface="Avenir"/>
              </a:rPr>
              <a:t>predict</a:t>
            </a:r>
            <a:endParaRPr sz="2900">
              <a:solidFill>
                <a:srgbClr val="7F7F7F"/>
              </a:solidFill>
              <a:latin typeface="Avenir"/>
              <a:ea typeface="Avenir"/>
              <a:cs typeface="Avenir"/>
              <a:sym typeface="Avenir"/>
            </a:endParaRPr>
          </a:p>
        </p:txBody>
      </p:sp>
      <p:sp>
        <p:nvSpPr>
          <p:cNvPr id="285" name="Google Shape;285;p37"/>
          <p:cNvSpPr txBox="1"/>
          <p:nvPr/>
        </p:nvSpPr>
        <p:spPr>
          <a:xfrm>
            <a:off x="652450" y="1522400"/>
            <a:ext cx="9743400" cy="826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200" b="1">
                <a:solidFill>
                  <a:schemeClr val="lt1"/>
                </a:solidFill>
                <a:latin typeface="Source Sans Pro"/>
                <a:ea typeface="Source Sans Pro"/>
                <a:cs typeface="Source Sans Pro"/>
                <a:sym typeface="Source Sans Pro"/>
              </a:rPr>
              <a:t>Classification: </a:t>
            </a:r>
            <a:r>
              <a:rPr lang="en-US" sz="2200">
                <a:solidFill>
                  <a:schemeClr val="lt1"/>
                </a:solidFill>
                <a:latin typeface="Source Sans Pro"/>
                <a:ea typeface="Source Sans Pro"/>
                <a:cs typeface="Source Sans Pro"/>
                <a:sym typeface="Source Sans Pro"/>
              </a:rPr>
              <a:t>“Answers” from model are categories </a:t>
            </a:r>
            <a:endParaRPr sz="2200">
              <a:solidFill>
                <a:schemeClr val="lt1"/>
              </a:solidFill>
              <a:latin typeface="Source Sans Pro"/>
              <a:ea typeface="Source Sans Pro"/>
              <a:cs typeface="Source Sans Pro"/>
              <a:sym typeface="Source Sans Pro"/>
            </a:endParaRPr>
          </a:p>
        </p:txBody>
      </p:sp>
      <p:sp>
        <p:nvSpPr>
          <p:cNvPr id="286" name="Google Shape;286;p37"/>
          <p:cNvSpPr txBox="1"/>
          <p:nvPr/>
        </p:nvSpPr>
        <p:spPr>
          <a:xfrm>
            <a:off x="8305825" y="3290200"/>
            <a:ext cx="2162400" cy="1581600"/>
          </a:xfrm>
          <a:prstGeom prst="rect">
            <a:avLst/>
          </a:prstGeom>
          <a:noFill/>
          <a:ln>
            <a:noFill/>
          </a:ln>
        </p:spPr>
        <p:txBody>
          <a:bodyPr spcFirstLastPara="1" wrap="square" lIns="0" tIns="0" rIns="0" bIns="0" anchor="t" anchorCtr="0">
            <a:noAutofit/>
          </a:bodyPr>
          <a:lstStyle/>
          <a:p>
            <a:pPr marL="12700" marR="5080" lvl="0" indent="0" algn="l" rtl="0">
              <a:lnSpc>
                <a:spcPct val="131034"/>
              </a:lnSpc>
              <a:spcBef>
                <a:spcPts val="0"/>
              </a:spcBef>
              <a:spcAft>
                <a:spcPts val="0"/>
              </a:spcAft>
              <a:buNone/>
            </a:pPr>
            <a:r>
              <a:rPr lang="en-US" sz="2900">
                <a:solidFill>
                  <a:schemeClr val="lt1"/>
                </a:solidFill>
                <a:latin typeface="Avenir"/>
                <a:ea typeface="Avenir"/>
                <a:cs typeface="Avenir"/>
                <a:sym typeface="Avenir"/>
              </a:rPr>
              <a:t>Predict Image </a:t>
            </a:r>
            <a:endParaRPr sz="2900">
              <a:solidFill>
                <a:schemeClr val="lt1"/>
              </a:solidFill>
              <a:latin typeface="Avenir"/>
              <a:ea typeface="Avenir"/>
              <a:cs typeface="Avenir"/>
              <a:sym typeface="Avenir"/>
            </a:endParaRPr>
          </a:p>
          <a:p>
            <a:pPr marL="12700" marR="5080" lvl="0" indent="0" algn="l" rtl="0">
              <a:lnSpc>
                <a:spcPct val="131034"/>
              </a:lnSpc>
              <a:spcBef>
                <a:spcPts val="0"/>
              </a:spcBef>
              <a:spcAft>
                <a:spcPts val="0"/>
              </a:spcAft>
              <a:buNone/>
            </a:pPr>
            <a:r>
              <a:rPr lang="en-US" sz="1800">
                <a:solidFill>
                  <a:schemeClr val="lt2"/>
                </a:solidFill>
                <a:latin typeface="Avenir"/>
                <a:ea typeface="Avenir"/>
                <a:cs typeface="Avenir"/>
                <a:sym typeface="Avenir"/>
              </a:rPr>
              <a:t>(Cat | Dog | Mouse)</a:t>
            </a:r>
            <a:endParaRPr sz="1800">
              <a:solidFill>
                <a:schemeClr val="lt2"/>
              </a:solidFill>
              <a:latin typeface="Avenir"/>
              <a:ea typeface="Avenir"/>
              <a:cs typeface="Avenir"/>
              <a:sym typeface="Aveni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p38"/>
          <p:cNvSpPr txBox="1">
            <a:spLocks noGrp="1"/>
          </p:cNvSpPr>
          <p:nvPr>
            <p:ph type="title"/>
          </p:nvPr>
        </p:nvSpPr>
        <p:spPr>
          <a:xfrm>
            <a:off x="388936" y="338418"/>
            <a:ext cx="9660900" cy="9855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lt2"/>
              </a:buClr>
              <a:buSzPts val="4200"/>
              <a:buFont typeface="Source Sans Pro"/>
              <a:buNone/>
            </a:pPr>
            <a:r>
              <a:rPr lang="en-US"/>
              <a:t>Supervised Learning</a:t>
            </a:r>
            <a:endParaRPr/>
          </a:p>
        </p:txBody>
      </p:sp>
      <p:sp>
        <p:nvSpPr>
          <p:cNvPr id="292" name="Google Shape;292;p38"/>
          <p:cNvSpPr/>
          <p:nvPr/>
        </p:nvSpPr>
        <p:spPr>
          <a:xfrm>
            <a:off x="2362225" y="3009851"/>
            <a:ext cx="5105400" cy="1934400"/>
          </a:xfrm>
          <a:prstGeom prst="roundRect">
            <a:avLst>
              <a:gd name="adj" fmla="val 16667"/>
            </a:avLst>
          </a:prstGeom>
          <a:solidFill>
            <a:srgbClr val="F2F2F2"/>
          </a:solidFill>
          <a:ln w="9525" cap="flat" cmpd="sng">
            <a:solidFill>
              <a:srgbClr val="4A7DBA"/>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93" name="Google Shape;293;p38"/>
          <p:cNvSpPr txBox="1"/>
          <p:nvPr/>
        </p:nvSpPr>
        <p:spPr>
          <a:xfrm>
            <a:off x="2559300" y="3221950"/>
            <a:ext cx="3138900" cy="1718100"/>
          </a:xfrm>
          <a:prstGeom prst="rect">
            <a:avLst/>
          </a:prstGeom>
          <a:noFill/>
          <a:ln>
            <a:noFill/>
          </a:ln>
        </p:spPr>
        <p:txBody>
          <a:bodyPr spcFirstLastPara="1" wrap="square" lIns="0" tIns="0" rIns="0" bIns="0" anchor="t" anchorCtr="0">
            <a:noAutofit/>
          </a:bodyPr>
          <a:lstStyle/>
          <a:p>
            <a:pPr marL="12700" marR="5080" lvl="0" indent="0" algn="l" rtl="0">
              <a:lnSpc>
                <a:spcPct val="131034"/>
              </a:lnSpc>
              <a:spcBef>
                <a:spcPts val="0"/>
              </a:spcBef>
              <a:spcAft>
                <a:spcPts val="0"/>
              </a:spcAft>
              <a:buNone/>
            </a:pPr>
            <a:r>
              <a:rPr lang="en-US" sz="2900">
                <a:latin typeface="Avenir"/>
                <a:ea typeface="Avenir"/>
                <a:cs typeface="Avenir"/>
                <a:sym typeface="Avenir"/>
              </a:rPr>
              <a:t>Breast cancer surgery data</a:t>
            </a:r>
            <a:endParaRPr sz="2900">
              <a:latin typeface="Avenir"/>
              <a:ea typeface="Avenir"/>
              <a:cs typeface="Avenir"/>
              <a:sym typeface="Avenir"/>
            </a:endParaRPr>
          </a:p>
          <a:p>
            <a:pPr marL="0" marR="5080" lvl="0" indent="0" algn="l" rtl="0">
              <a:lnSpc>
                <a:spcPct val="131034"/>
              </a:lnSpc>
              <a:spcBef>
                <a:spcPts val="0"/>
              </a:spcBef>
              <a:spcAft>
                <a:spcPts val="0"/>
              </a:spcAft>
              <a:buNone/>
            </a:pPr>
            <a:r>
              <a:rPr lang="en-US" sz="2900">
                <a:latin typeface="Avenir"/>
                <a:ea typeface="Avenir"/>
                <a:cs typeface="Avenir"/>
                <a:sym typeface="Avenir"/>
              </a:rPr>
              <a:t>(including survival)</a:t>
            </a:r>
            <a:endParaRPr sz="2900">
              <a:latin typeface="Avenir"/>
              <a:ea typeface="Avenir"/>
              <a:cs typeface="Avenir"/>
              <a:sym typeface="Avenir"/>
            </a:endParaRPr>
          </a:p>
        </p:txBody>
      </p:sp>
      <p:sp>
        <p:nvSpPr>
          <p:cNvPr id="294" name="Google Shape;294;p38"/>
          <p:cNvSpPr txBox="1"/>
          <p:nvPr/>
        </p:nvSpPr>
        <p:spPr>
          <a:xfrm>
            <a:off x="6040780" y="3543238"/>
            <a:ext cx="1274400" cy="461700"/>
          </a:xfrm>
          <a:prstGeom prst="rect">
            <a:avLst/>
          </a:prstGeom>
          <a:solidFill>
            <a:schemeClr val="accent1"/>
          </a:solidFill>
          <a:ln w="9525" cap="flat" cmpd="sng">
            <a:solidFill>
              <a:srgbClr val="7F7F7F"/>
            </a:solidFill>
            <a:prstDash val="solid"/>
            <a:round/>
            <a:headEnd type="none" w="sm" len="sm"/>
            <a:tailEnd type="none" w="sm" len="sm"/>
          </a:ln>
        </p:spPr>
        <p:txBody>
          <a:bodyPr spcFirstLastPara="1" wrap="square" lIns="0" tIns="0" rIns="0" bIns="0" anchor="t" anchorCtr="0">
            <a:noAutofit/>
          </a:bodyPr>
          <a:lstStyle/>
          <a:p>
            <a:pPr marL="90805" marR="0" lvl="0" indent="0" algn="l" rtl="0">
              <a:lnSpc>
                <a:spcPct val="100000"/>
              </a:lnSpc>
              <a:spcBef>
                <a:spcPts val="0"/>
              </a:spcBef>
              <a:spcAft>
                <a:spcPts val="0"/>
              </a:spcAft>
              <a:buNone/>
            </a:pPr>
            <a:r>
              <a:rPr lang="en-US" sz="3000">
                <a:solidFill>
                  <a:schemeClr val="lt1"/>
                </a:solidFill>
                <a:latin typeface="Avenir"/>
                <a:ea typeface="Avenir"/>
                <a:cs typeface="Avenir"/>
                <a:sym typeface="Avenir"/>
              </a:rPr>
              <a:t>model</a:t>
            </a:r>
            <a:endParaRPr>
              <a:solidFill>
                <a:schemeClr val="lt1"/>
              </a:solidFill>
            </a:endParaRPr>
          </a:p>
        </p:txBody>
      </p:sp>
      <p:cxnSp>
        <p:nvCxnSpPr>
          <p:cNvPr id="295" name="Google Shape;295;p38"/>
          <p:cNvCxnSpPr/>
          <p:nvPr/>
        </p:nvCxnSpPr>
        <p:spPr>
          <a:xfrm>
            <a:off x="5181625" y="3771838"/>
            <a:ext cx="685800" cy="0"/>
          </a:xfrm>
          <a:prstGeom prst="straightConnector1">
            <a:avLst/>
          </a:prstGeom>
          <a:noFill/>
          <a:ln w="25400" cap="flat" cmpd="sng">
            <a:solidFill>
              <a:schemeClr val="accent1"/>
            </a:solidFill>
            <a:prstDash val="solid"/>
            <a:round/>
            <a:headEnd type="none" w="sm" len="sm"/>
            <a:tailEnd type="stealth" w="med" len="med"/>
          </a:ln>
          <a:effectLst>
            <a:outerShdw blurRad="40000" dist="20000" dir="5400000" rotWithShape="0">
              <a:srgbClr val="000000">
                <a:alpha val="37650"/>
              </a:srgbClr>
            </a:outerShdw>
          </a:effectLst>
        </p:spPr>
      </p:cxnSp>
      <p:cxnSp>
        <p:nvCxnSpPr>
          <p:cNvPr id="296" name="Google Shape;296;p38"/>
          <p:cNvCxnSpPr/>
          <p:nvPr/>
        </p:nvCxnSpPr>
        <p:spPr>
          <a:xfrm>
            <a:off x="7543825" y="3771838"/>
            <a:ext cx="685800" cy="0"/>
          </a:xfrm>
          <a:prstGeom prst="straightConnector1">
            <a:avLst/>
          </a:prstGeom>
          <a:noFill/>
          <a:ln w="25400" cap="flat" cmpd="sng">
            <a:solidFill>
              <a:schemeClr val="accent1"/>
            </a:solidFill>
            <a:prstDash val="solid"/>
            <a:round/>
            <a:headEnd type="none" w="sm" len="sm"/>
            <a:tailEnd type="stealth" w="med" len="med"/>
          </a:ln>
          <a:effectLst>
            <a:outerShdw blurRad="40000" dist="20000" dir="5400000" rotWithShape="0">
              <a:srgbClr val="000000">
                <a:alpha val="37650"/>
              </a:srgbClr>
            </a:outerShdw>
          </a:effectLst>
        </p:spPr>
      </p:cxnSp>
      <p:sp>
        <p:nvSpPr>
          <p:cNvPr id="297" name="Google Shape;297;p38"/>
          <p:cNvSpPr txBox="1"/>
          <p:nvPr/>
        </p:nvSpPr>
        <p:spPr>
          <a:xfrm>
            <a:off x="5991400" y="4258002"/>
            <a:ext cx="1247700" cy="504600"/>
          </a:xfrm>
          <a:prstGeom prst="rect">
            <a:avLst/>
          </a:prstGeom>
          <a:noFill/>
          <a:ln>
            <a:noFill/>
          </a:ln>
        </p:spPr>
        <p:txBody>
          <a:bodyPr spcFirstLastPara="1" wrap="square" lIns="0" tIns="0" rIns="0" bIns="0" anchor="t" anchorCtr="0">
            <a:noAutofit/>
          </a:bodyPr>
          <a:lstStyle/>
          <a:p>
            <a:pPr marL="12700" marR="5080" lvl="0" indent="0" algn="r" rtl="0">
              <a:lnSpc>
                <a:spcPct val="131034"/>
              </a:lnSpc>
              <a:spcBef>
                <a:spcPts val="0"/>
              </a:spcBef>
              <a:spcAft>
                <a:spcPts val="0"/>
              </a:spcAft>
              <a:buNone/>
            </a:pPr>
            <a:r>
              <a:rPr lang="en-US" sz="2900">
                <a:solidFill>
                  <a:srgbClr val="7F7F7F"/>
                </a:solidFill>
                <a:latin typeface="Avenir"/>
                <a:ea typeface="Avenir"/>
                <a:cs typeface="Avenir"/>
                <a:sym typeface="Avenir"/>
              </a:rPr>
              <a:t>predict</a:t>
            </a:r>
            <a:endParaRPr sz="2900">
              <a:solidFill>
                <a:srgbClr val="7F7F7F"/>
              </a:solidFill>
              <a:latin typeface="Avenir"/>
              <a:ea typeface="Avenir"/>
              <a:cs typeface="Avenir"/>
              <a:sym typeface="Avenir"/>
            </a:endParaRPr>
          </a:p>
        </p:txBody>
      </p:sp>
      <p:sp>
        <p:nvSpPr>
          <p:cNvPr id="298" name="Google Shape;298;p38"/>
          <p:cNvSpPr txBox="1"/>
          <p:nvPr/>
        </p:nvSpPr>
        <p:spPr>
          <a:xfrm>
            <a:off x="652450" y="1522400"/>
            <a:ext cx="9743400" cy="826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200" b="1">
                <a:solidFill>
                  <a:schemeClr val="lt1"/>
                </a:solidFill>
                <a:latin typeface="Source Sans Pro"/>
                <a:ea typeface="Source Sans Pro"/>
                <a:cs typeface="Source Sans Pro"/>
                <a:sym typeface="Source Sans Pro"/>
              </a:rPr>
              <a:t>Classification: </a:t>
            </a:r>
            <a:r>
              <a:rPr lang="en-US" sz="2200">
                <a:solidFill>
                  <a:schemeClr val="lt1"/>
                </a:solidFill>
                <a:latin typeface="Source Sans Pro"/>
                <a:ea typeface="Source Sans Pro"/>
                <a:cs typeface="Source Sans Pro"/>
                <a:sym typeface="Source Sans Pro"/>
              </a:rPr>
              <a:t>“Answers” from model are categories </a:t>
            </a:r>
            <a:endParaRPr sz="2200">
              <a:solidFill>
                <a:schemeClr val="lt1"/>
              </a:solidFill>
              <a:latin typeface="Source Sans Pro"/>
              <a:ea typeface="Source Sans Pro"/>
              <a:cs typeface="Source Sans Pro"/>
              <a:sym typeface="Source Sans Pro"/>
            </a:endParaRPr>
          </a:p>
        </p:txBody>
      </p:sp>
      <p:sp>
        <p:nvSpPr>
          <p:cNvPr id="299" name="Google Shape;299;p38"/>
          <p:cNvSpPr txBox="1"/>
          <p:nvPr/>
        </p:nvSpPr>
        <p:spPr>
          <a:xfrm>
            <a:off x="8305825" y="3290200"/>
            <a:ext cx="2162400" cy="1581600"/>
          </a:xfrm>
          <a:prstGeom prst="rect">
            <a:avLst/>
          </a:prstGeom>
          <a:noFill/>
          <a:ln>
            <a:noFill/>
          </a:ln>
        </p:spPr>
        <p:txBody>
          <a:bodyPr spcFirstLastPara="1" wrap="square" lIns="0" tIns="0" rIns="0" bIns="0" anchor="t" anchorCtr="0">
            <a:noAutofit/>
          </a:bodyPr>
          <a:lstStyle/>
          <a:p>
            <a:pPr marL="12700" marR="5080" lvl="0" indent="0" algn="l" rtl="0">
              <a:lnSpc>
                <a:spcPct val="131034"/>
              </a:lnSpc>
              <a:spcBef>
                <a:spcPts val="0"/>
              </a:spcBef>
              <a:spcAft>
                <a:spcPts val="0"/>
              </a:spcAft>
              <a:buNone/>
            </a:pPr>
            <a:r>
              <a:rPr lang="en-US" sz="2900">
                <a:solidFill>
                  <a:schemeClr val="lt1"/>
                </a:solidFill>
                <a:latin typeface="Avenir"/>
                <a:ea typeface="Avenir"/>
                <a:cs typeface="Avenir"/>
                <a:sym typeface="Avenir"/>
              </a:rPr>
              <a:t>Predict survival </a:t>
            </a:r>
            <a:endParaRPr sz="2900">
              <a:solidFill>
                <a:schemeClr val="lt1"/>
              </a:solidFill>
              <a:latin typeface="Avenir"/>
              <a:ea typeface="Avenir"/>
              <a:cs typeface="Avenir"/>
              <a:sym typeface="Avenir"/>
            </a:endParaRPr>
          </a:p>
          <a:p>
            <a:pPr marL="12700" marR="5080" lvl="0" indent="0" algn="l" rtl="0">
              <a:lnSpc>
                <a:spcPct val="131034"/>
              </a:lnSpc>
              <a:spcBef>
                <a:spcPts val="0"/>
              </a:spcBef>
              <a:spcAft>
                <a:spcPts val="0"/>
              </a:spcAft>
              <a:buNone/>
            </a:pPr>
            <a:r>
              <a:rPr lang="en-US" sz="1800">
                <a:solidFill>
                  <a:schemeClr val="lt2"/>
                </a:solidFill>
                <a:latin typeface="Avenir"/>
                <a:ea typeface="Avenir"/>
                <a:cs typeface="Avenir"/>
                <a:sym typeface="Avenir"/>
              </a:rPr>
              <a:t>(Survived | Lost)</a:t>
            </a:r>
            <a:endParaRPr sz="1800">
              <a:solidFill>
                <a:schemeClr val="lt2"/>
              </a:solidFill>
              <a:latin typeface="Avenir"/>
              <a:ea typeface="Avenir"/>
              <a:cs typeface="Avenir"/>
              <a:sym typeface="Avenir"/>
            </a:endParaRPr>
          </a:p>
        </p:txBody>
      </p:sp>
    </p:spTree>
  </p:cSld>
  <p:clrMapOvr>
    <a:masterClrMapping/>
  </p:clrMapOvr>
</p:sld>
</file>

<file path=ppt/theme/theme1.xml><?xml version="1.0" encoding="utf-8"?>
<a:theme xmlns:a="http://schemas.openxmlformats.org/drawingml/2006/main" name="Ion">
  <a:themeElements>
    <a:clrScheme name="Custom 1">
      <a:dk1>
        <a:srgbClr val="000000"/>
      </a:dk1>
      <a:lt1>
        <a:srgbClr val="FFFFFF"/>
      </a:lt1>
      <a:dk2>
        <a:srgbClr val="454551"/>
      </a:dk2>
      <a:lt2>
        <a:srgbClr val="D8D9DC"/>
      </a:lt2>
      <a:accent1>
        <a:srgbClr val="EC138B"/>
      </a:accent1>
      <a:accent2>
        <a:srgbClr val="ED3167"/>
      </a:accent2>
      <a:accent3>
        <a:srgbClr val="359ED8"/>
      </a:accent3>
      <a:accent4>
        <a:srgbClr val="255E83"/>
      </a:accent4>
      <a:accent5>
        <a:srgbClr val="B7315B"/>
      </a:accent5>
      <a:accent6>
        <a:srgbClr val="253C6F"/>
      </a:accent6>
      <a:hlink>
        <a:srgbClr val="EC138B"/>
      </a:hlink>
      <a:folHlink>
        <a:srgbClr val="255E8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TotalTime>
  <Words>1333</Words>
  <Application>Microsoft Macintosh PowerPoint</Application>
  <PresentationFormat>Widescreen</PresentationFormat>
  <Paragraphs>255</Paragraphs>
  <Slides>38</Slides>
  <Notes>38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38</vt:i4>
      </vt:variant>
    </vt:vector>
  </HeadingPairs>
  <TitlesOfParts>
    <vt:vector size="44" baseType="lpstr">
      <vt:lpstr>Noto Sans Symbols</vt:lpstr>
      <vt:lpstr>Calibri</vt:lpstr>
      <vt:lpstr>Arial</vt:lpstr>
      <vt:lpstr>Avenir</vt:lpstr>
      <vt:lpstr>Source Sans Pro</vt:lpstr>
      <vt:lpstr>Ion</vt:lpstr>
      <vt:lpstr>Intro to Supervised Learning &amp; KNN Classifier</vt:lpstr>
      <vt:lpstr>What is Supervised Learning? </vt:lpstr>
      <vt:lpstr>Supervised Learning</vt:lpstr>
      <vt:lpstr>Supervised Learning</vt:lpstr>
      <vt:lpstr>Supervised Learning</vt:lpstr>
      <vt:lpstr>Supervised Learning</vt:lpstr>
      <vt:lpstr>Supervised Learning</vt:lpstr>
      <vt:lpstr>Supervised Learning</vt:lpstr>
      <vt:lpstr>Supervised Learning</vt:lpstr>
      <vt:lpstr>Supervised Learning</vt:lpstr>
      <vt:lpstr>Supervised Learning</vt:lpstr>
      <vt:lpstr>Supervised Learning - Vernacular</vt:lpstr>
      <vt:lpstr>Supervised Learning - Vernacular</vt:lpstr>
      <vt:lpstr>Supervised Learning - Vernacular</vt:lpstr>
      <vt:lpstr>Supervised Learning - Example</vt:lpstr>
      <vt:lpstr>Supervised Learning - Example</vt:lpstr>
      <vt:lpstr>K-Nearest Neighbors Algorithm</vt:lpstr>
      <vt:lpstr>Tell me who you hang out with and I’ll tell you who you are.</vt:lpstr>
      <vt:lpstr>KNN - Overview</vt:lpstr>
      <vt:lpstr>Supervised Learning - Example</vt:lpstr>
      <vt:lpstr>Supervised Learning - Example</vt:lpstr>
      <vt:lpstr>Supervised Learning - Example</vt:lpstr>
      <vt:lpstr>Supervised Learning - Example</vt:lpstr>
      <vt:lpstr>Supervised Learning - Example</vt:lpstr>
      <vt:lpstr>Supervised Learning - Example</vt:lpstr>
      <vt:lpstr>Supervised Learning - Example</vt:lpstr>
      <vt:lpstr>Decision Regions</vt:lpstr>
      <vt:lpstr>Decision Regions - What are they?</vt:lpstr>
      <vt:lpstr>KNN Decision Boundary</vt:lpstr>
      <vt:lpstr>KNN Decision Boundary</vt:lpstr>
      <vt:lpstr>KNN Decision Boundary</vt:lpstr>
      <vt:lpstr>KNN Decision Boundary - Multiclass</vt:lpstr>
      <vt:lpstr>KNN Decision Boundary</vt:lpstr>
      <vt:lpstr>Remember to Scale!</vt:lpstr>
      <vt:lpstr>Remember to Scale!</vt:lpstr>
      <vt:lpstr>Remember to Scale!</vt:lpstr>
      <vt:lpstr>KNN - Overview</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 to Supervised Learning &amp; KNN Classifier</dc:title>
  <cp:lastModifiedBy>Sophia Ray</cp:lastModifiedBy>
  <cp:revision>2</cp:revision>
  <dcterms:modified xsi:type="dcterms:W3CDTF">2018-11-22T19:06:56Z</dcterms:modified>
</cp:coreProperties>
</file>